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3" r:id="rId1"/>
  </p:sldMasterIdLst>
  <p:sldIdLst>
    <p:sldId id="256" r:id="rId2"/>
    <p:sldId id="267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1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74CAC7-2BF8-4191-8B4E-698440DC673F}" v="20" dt="2023-10-01T11:52:01.348"/>
    <p1510:client id="{4CFE8EA3-A53D-4BBE-865A-9186C007E18B}" v="1129" dt="2023-10-01T15:02:17.998"/>
    <p1510:client id="{77333ED7-8431-4206-B2E9-152A273C71C7}" v="83" dt="2023-10-05T12:05:14.111"/>
    <p1510:client id="{FCD68034-9B9E-4054-80F5-7A8A2687D0C7}" v="565" dt="2023-10-02T14:59:04.6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7.xml" Id="rId8" /><Relationship Type="http://schemas.openxmlformats.org/officeDocument/2006/relationships/slide" Target="slides/slide12.xml" Id="rId13" /><Relationship Type="http://schemas.openxmlformats.org/officeDocument/2006/relationships/slide" Target="slides/slide2.xml" Id="rId3" /><Relationship Type="http://schemas.openxmlformats.org/officeDocument/2006/relationships/slide" Target="slides/slide6.xml" Id="rId7" /><Relationship Type="http://schemas.openxmlformats.org/officeDocument/2006/relationships/slide" Target="slides/slide11.xml" Id="rId12" /><Relationship Type="http://schemas.openxmlformats.org/officeDocument/2006/relationships/tableStyles" Target="tableStyles.xml" Id="rId17" /><Relationship Type="http://schemas.openxmlformats.org/officeDocument/2006/relationships/slide" Target="slides/slide1.xml" Id="rId2" /><Relationship Type="http://schemas.openxmlformats.org/officeDocument/2006/relationships/theme" Target="theme/theme1.xml" Id="rId16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slide" Target="slides/slide10.xml" Id="rId11" /><Relationship Type="http://schemas.openxmlformats.org/officeDocument/2006/relationships/slide" Target="slides/slide4.xml" Id="rId5" /><Relationship Type="http://schemas.openxmlformats.org/officeDocument/2006/relationships/viewProps" Target="viewProps.xml" Id="rId15" /><Relationship Type="http://schemas.openxmlformats.org/officeDocument/2006/relationships/slide" Target="slides/slide9.xml" Id="rId10" /><Relationship Type="http://schemas.microsoft.com/office/2015/10/relationships/revisionInfo" Target="revisionInfo.xml" Id="rId19" /><Relationship Type="http://schemas.openxmlformats.org/officeDocument/2006/relationships/slide" Target="slides/slide3.xml" Id="rId4" /><Relationship Type="http://schemas.openxmlformats.org/officeDocument/2006/relationships/slide" Target="slides/slide8.xml" Id="rId9" /><Relationship Type="http://schemas.openxmlformats.org/officeDocument/2006/relationships/presProps" Target="presProps.xml" Id="rId14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6FF5CF-9430-4795-85EB-99C9898B5283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0BCED39-85DC-4583-9FD4-B3B3561D3D31}">
      <dgm:prSet/>
      <dgm:spPr/>
      <dgm:t>
        <a:bodyPr/>
        <a:lstStyle/>
        <a:p>
          <a:r>
            <a:rPr lang="en-US"/>
            <a:t>Spring Boot for the java backend structure</a:t>
          </a:r>
        </a:p>
      </dgm:t>
    </dgm:pt>
    <dgm:pt modelId="{B8BE932E-EDF8-470B-81CE-EB4A094A009C}" type="parTrans" cxnId="{C127AB06-ED8D-4CC2-A70D-6AF20B9E74F8}">
      <dgm:prSet/>
      <dgm:spPr/>
      <dgm:t>
        <a:bodyPr/>
        <a:lstStyle/>
        <a:p>
          <a:endParaRPr lang="en-US"/>
        </a:p>
      </dgm:t>
    </dgm:pt>
    <dgm:pt modelId="{D25402C8-3509-46AD-97E4-E61E92174D1E}" type="sibTrans" cxnId="{C127AB06-ED8D-4CC2-A70D-6AF20B9E74F8}">
      <dgm:prSet/>
      <dgm:spPr/>
      <dgm:t>
        <a:bodyPr/>
        <a:lstStyle/>
        <a:p>
          <a:endParaRPr lang="en-US"/>
        </a:p>
      </dgm:t>
    </dgm:pt>
    <dgm:pt modelId="{2134F3F1-E4F8-4E17-9B44-83800829DD64}">
      <dgm:prSet/>
      <dgm:spPr/>
      <dgm:t>
        <a:bodyPr/>
        <a:lstStyle/>
        <a:p>
          <a:r>
            <a:rPr lang="en-US"/>
            <a:t>Database – MongoDb and MySQL</a:t>
          </a:r>
        </a:p>
      </dgm:t>
    </dgm:pt>
    <dgm:pt modelId="{8F347BC8-A5FF-4286-9B6E-D523AF285CF8}" type="parTrans" cxnId="{733E9383-8F56-41D3-A5C2-836D1C624432}">
      <dgm:prSet/>
      <dgm:spPr/>
      <dgm:t>
        <a:bodyPr/>
        <a:lstStyle/>
        <a:p>
          <a:endParaRPr lang="en-US"/>
        </a:p>
      </dgm:t>
    </dgm:pt>
    <dgm:pt modelId="{7702651F-2F73-475A-98C8-10E5BE78CFD6}" type="sibTrans" cxnId="{733E9383-8F56-41D3-A5C2-836D1C624432}">
      <dgm:prSet/>
      <dgm:spPr/>
      <dgm:t>
        <a:bodyPr/>
        <a:lstStyle/>
        <a:p>
          <a:endParaRPr lang="en-US"/>
        </a:p>
      </dgm:t>
    </dgm:pt>
    <dgm:pt modelId="{18062070-BD5F-4FCD-A744-6D50B110EE6F}">
      <dgm:prSet/>
      <dgm:spPr/>
      <dgm:t>
        <a:bodyPr/>
        <a:lstStyle/>
        <a:p>
          <a:r>
            <a:rPr lang="en-US"/>
            <a:t>Angular framework to make the Front-end web application using  HTML , Typescript ,  Bootstrap, CSS and Angular material.</a:t>
          </a:r>
        </a:p>
      </dgm:t>
    </dgm:pt>
    <dgm:pt modelId="{A0BAC64B-3DAF-4687-B477-7FF0DEA65E83}" type="parTrans" cxnId="{A298CB84-A43B-4772-9D2A-ACFBB0DA04D6}">
      <dgm:prSet/>
      <dgm:spPr/>
      <dgm:t>
        <a:bodyPr/>
        <a:lstStyle/>
        <a:p>
          <a:endParaRPr lang="en-US"/>
        </a:p>
      </dgm:t>
    </dgm:pt>
    <dgm:pt modelId="{9EB23D73-DCF3-4F03-A47E-DDADF28A17B2}" type="sibTrans" cxnId="{A298CB84-A43B-4772-9D2A-ACFBB0DA04D6}">
      <dgm:prSet/>
      <dgm:spPr/>
      <dgm:t>
        <a:bodyPr/>
        <a:lstStyle/>
        <a:p>
          <a:endParaRPr lang="en-US"/>
        </a:p>
      </dgm:t>
    </dgm:pt>
    <dgm:pt modelId="{1FE56C31-7328-442A-BD41-18B9B14414F9}">
      <dgm:prSet/>
      <dgm:spPr/>
      <dgm:t>
        <a:bodyPr/>
        <a:lstStyle/>
        <a:p>
          <a:r>
            <a:rPr lang="en-US"/>
            <a:t>Feign-Client for synchronous communication between microservice</a:t>
          </a:r>
        </a:p>
      </dgm:t>
    </dgm:pt>
    <dgm:pt modelId="{67EAC5ED-4B81-449C-9141-96144BE0E039}" type="parTrans" cxnId="{11D4B6FA-FAA7-4BF1-B357-55A68D18827F}">
      <dgm:prSet/>
      <dgm:spPr/>
      <dgm:t>
        <a:bodyPr/>
        <a:lstStyle/>
        <a:p>
          <a:endParaRPr lang="en-US"/>
        </a:p>
      </dgm:t>
    </dgm:pt>
    <dgm:pt modelId="{8E1C5A0A-D032-4C01-9124-C5D32E444DC8}" type="sibTrans" cxnId="{11D4B6FA-FAA7-4BF1-B357-55A68D18827F}">
      <dgm:prSet/>
      <dgm:spPr/>
      <dgm:t>
        <a:bodyPr/>
        <a:lstStyle/>
        <a:p>
          <a:endParaRPr lang="en-US"/>
        </a:p>
      </dgm:t>
    </dgm:pt>
    <dgm:pt modelId="{926F6A63-779C-4B7B-8B01-AEF8CBE7449A}">
      <dgm:prSet/>
      <dgm:spPr/>
      <dgm:t>
        <a:bodyPr/>
        <a:lstStyle/>
        <a:p>
          <a:r>
            <a:rPr lang="en-US"/>
            <a:t>Eureka server for monitoring microservices and Api-Gateway for load-balancing  and for making single entry point into the application.</a:t>
          </a:r>
        </a:p>
      </dgm:t>
    </dgm:pt>
    <dgm:pt modelId="{0B1E0FD3-11A4-43E3-B1F5-E1194922720D}" type="parTrans" cxnId="{8ECD415F-F2B7-4478-8CE0-91B3D4A36CA9}">
      <dgm:prSet/>
      <dgm:spPr/>
      <dgm:t>
        <a:bodyPr/>
        <a:lstStyle/>
        <a:p>
          <a:endParaRPr lang="en-US"/>
        </a:p>
      </dgm:t>
    </dgm:pt>
    <dgm:pt modelId="{ADDCEB84-1743-4C48-9052-0F153EFBC04B}" type="sibTrans" cxnId="{8ECD415F-F2B7-4478-8CE0-91B3D4A36CA9}">
      <dgm:prSet/>
      <dgm:spPr/>
      <dgm:t>
        <a:bodyPr/>
        <a:lstStyle/>
        <a:p>
          <a:endParaRPr lang="en-US"/>
        </a:p>
      </dgm:t>
    </dgm:pt>
    <dgm:pt modelId="{09C805CF-D267-4575-BC33-2988851C5B8E}">
      <dgm:prSet/>
      <dgm:spPr/>
      <dgm:t>
        <a:bodyPr/>
        <a:lstStyle/>
        <a:p>
          <a:r>
            <a:rPr lang="en-US"/>
            <a:t>Testing-Junit 5 and Mockito</a:t>
          </a:r>
        </a:p>
      </dgm:t>
    </dgm:pt>
    <dgm:pt modelId="{92254ECA-E31E-4FEF-9745-DADEE67C655F}" type="parTrans" cxnId="{9AEB049A-1962-4317-825E-313BC77E7EC0}">
      <dgm:prSet/>
      <dgm:spPr/>
      <dgm:t>
        <a:bodyPr/>
        <a:lstStyle/>
        <a:p>
          <a:endParaRPr lang="en-US"/>
        </a:p>
      </dgm:t>
    </dgm:pt>
    <dgm:pt modelId="{333BB87A-D28F-449D-AFA6-72FA65C1981D}" type="sibTrans" cxnId="{9AEB049A-1962-4317-825E-313BC77E7EC0}">
      <dgm:prSet/>
      <dgm:spPr/>
      <dgm:t>
        <a:bodyPr/>
        <a:lstStyle/>
        <a:p>
          <a:endParaRPr lang="en-US"/>
        </a:p>
      </dgm:t>
    </dgm:pt>
    <dgm:pt modelId="{D83EE10C-AAD1-4FDD-9D4C-05FE4E59164D}" type="pres">
      <dgm:prSet presAssocID="{506FF5CF-9430-4795-85EB-99C9898B5283}" presName="diagram" presStyleCnt="0">
        <dgm:presLayoutVars>
          <dgm:dir/>
          <dgm:resizeHandles val="exact"/>
        </dgm:presLayoutVars>
      </dgm:prSet>
      <dgm:spPr/>
    </dgm:pt>
    <dgm:pt modelId="{BED097FF-519F-401B-A2F9-B3F5C02A6C8C}" type="pres">
      <dgm:prSet presAssocID="{40BCED39-85DC-4583-9FD4-B3B3561D3D31}" presName="node" presStyleLbl="node1" presStyleIdx="0" presStyleCnt="6">
        <dgm:presLayoutVars>
          <dgm:bulletEnabled val="1"/>
        </dgm:presLayoutVars>
      </dgm:prSet>
      <dgm:spPr/>
    </dgm:pt>
    <dgm:pt modelId="{EA8109CC-7218-4CAC-AE63-903D4DCCFC63}" type="pres">
      <dgm:prSet presAssocID="{D25402C8-3509-46AD-97E4-E61E92174D1E}" presName="sibTrans" presStyleCnt="0"/>
      <dgm:spPr/>
    </dgm:pt>
    <dgm:pt modelId="{D175DAEA-B3D5-44C0-A88D-E502124C5190}" type="pres">
      <dgm:prSet presAssocID="{2134F3F1-E4F8-4E17-9B44-83800829DD64}" presName="node" presStyleLbl="node1" presStyleIdx="1" presStyleCnt="6">
        <dgm:presLayoutVars>
          <dgm:bulletEnabled val="1"/>
        </dgm:presLayoutVars>
      </dgm:prSet>
      <dgm:spPr/>
    </dgm:pt>
    <dgm:pt modelId="{353FD502-54B5-44E8-97C0-24FAA3B59AF3}" type="pres">
      <dgm:prSet presAssocID="{7702651F-2F73-475A-98C8-10E5BE78CFD6}" presName="sibTrans" presStyleCnt="0"/>
      <dgm:spPr/>
    </dgm:pt>
    <dgm:pt modelId="{55BB4EBE-5E4A-414A-8FBB-E64687BE3AE0}" type="pres">
      <dgm:prSet presAssocID="{18062070-BD5F-4FCD-A744-6D50B110EE6F}" presName="node" presStyleLbl="node1" presStyleIdx="2" presStyleCnt="6">
        <dgm:presLayoutVars>
          <dgm:bulletEnabled val="1"/>
        </dgm:presLayoutVars>
      </dgm:prSet>
      <dgm:spPr/>
    </dgm:pt>
    <dgm:pt modelId="{88222F89-FCB0-4E39-9093-F422416693F2}" type="pres">
      <dgm:prSet presAssocID="{9EB23D73-DCF3-4F03-A47E-DDADF28A17B2}" presName="sibTrans" presStyleCnt="0"/>
      <dgm:spPr/>
    </dgm:pt>
    <dgm:pt modelId="{0009D4C6-0EE8-43BB-A0D9-78B9F6C90FED}" type="pres">
      <dgm:prSet presAssocID="{1FE56C31-7328-442A-BD41-18B9B14414F9}" presName="node" presStyleLbl="node1" presStyleIdx="3" presStyleCnt="6">
        <dgm:presLayoutVars>
          <dgm:bulletEnabled val="1"/>
        </dgm:presLayoutVars>
      </dgm:prSet>
      <dgm:spPr/>
    </dgm:pt>
    <dgm:pt modelId="{9F715D94-04DC-4112-B14F-5A4259ABD425}" type="pres">
      <dgm:prSet presAssocID="{8E1C5A0A-D032-4C01-9124-C5D32E444DC8}" presName="sibTrans" presStyleCnt="0"/>
      <dgm:spPr/>
    </dgm:pt>
    <dgm:pt modelId="{8A08E199-25CA-44E9-88AF-8CD0BB883EE0}" type="pres">
      <dgm:prSet presAssocID="{926F6A63-779C-4B7B-8B01-AEF8CBE7449A}" presName="node" presStyleLbl="node1" presStyleIdx="4" presStyleCnt="6">
        <dgm:presLayoutVars>
          <dgm:bulletEnabled val="1"/>
        </dgm:presLayoutVars>
      </dgm:prSet>
      <dgm:spPr/>
    </dgm:pt>
    <dgm:pt modelId="{F8DC396C-DD3F-4E1A-86E5-BD2785505BA7}" type="pres">
      <dgm:prSet presAssocID="{ADDCEB84-1743-4C48-9052-0F153EFBC04B}" presName="sibTrans" presStyleCnt="0"/>
      <dgm:spPr/>
    </dgm:pt>
    <dgm:pt modelId="{7A243818-E0BB-46C8-ABF4-EA724B646B7F}" type="pres">
      <dgm:prSet presAssocID="{09C805CF-D267-4575-BC33-2988851C5B8E}" presName="node" presStyleLbl="node1" presStyleIdx="5" presStyleCnt="6">
        <dgm:presLayoutVars>
          <dgm:bulletEnabled val="1"/>
        </dgm:presLayoutVars>
      </dgm:prSet>
      <dgm:spPr/>
    </dgm:pt>
  </dgm:ptLst>
  <dgm:cxnLst>
    <dgm:cxn modelId="{C127AB06-ED8D-4CC2-A70D-6AF20B9E74F8}" srcId="{506FF5CF-9430-4795-85EB-99C9898B5283}" destId="{40BCED39-85DC-4583-9FD4-B3B3561D3D31}" srcOrd="0" destOrd="0" parTransId="{B8BE932E-EDF8-470B-81CE-EB4A094A009C}" sibTransId="{D25402C8-3509-46AD-97E4-E61E92174D1E}"/>
    <dgm:cxn modelId="{7DEBE812-17CF-48FF-9A2A-2FED66CF9104}" type="presOf" srcId="{506FF5CF-9430-4795-85EB-99C9898B5283}" destId="{D83EE10C-AAD1-4FDD-9D4C-05FE4E59164D}" srcOrd="0" destOrd="0" presId="urn:microsoft.com/office/officeart/2005/8/layout/default"/>
    <dgm:cxn modelId="{61108B13-20AD-4882-BEFF-BEB5CAA8DB18}" type="presOf" srcId="{1FE56C31-7328-442A-BD41-18B9B14414F9}" destId="{0009D4C6-0EE8-43BB-A0D9-78B9F6C90FED}" srcOrd="0" destOrd="0" presId="urn:microsoft.com/office/officeart/2005/8/layout/default"/>
    <dgm:cxn modelId="{748BC128-E8C9-4506-ABF0-06C3A68D9203}" type="presOf" srcId="{926F6A63-779C-4B7B-8B01-AEF8CBE7449A}" destId="{8A08E199-25CA-44E9-88AF-8CD0BB883EE0}" srcOrd="0" destOrd="0" presId="urn:microsoft.com/office/officeart/2005/8/layout/default"/>
    <dgm:cxn modelId="{8ECD415F-F2B7-4478-8CE0-91B3D4A36CA9}" srcId="{506FF5CF-9430-4795-85EB-99C9898B5283}" destId="{926F6A63-779C-4B7B-8B01-AEF8CBE7449A}" srcOrd="4" destOrd="0" parTransId="{0B1E0FD3-11A4-43E3-B1F5-E1194922720D}" sibTransId="{ADDCEB84-1743-4C48-9052-0F153EFBC04B}"/>
    <dgm:cxn modelId="{B3D0F44F-244B-4CE9-A66E-7BC070CF09EC}" type="presOf" srcId="{09C805CF-D267-4575-BC33-2988851C5B8E}" destId="{7A243818-E0BB-46C8-ABF4-EA724B646B7F}" srcOrd="0" destOrd="0" presId="urn:microsoft.com/office/officeart/2005/8/layout/default"/>
    <dgm:cxn modelId="{00B12773-794F-46BD-829B-CF224605E2D1}" type="presOf" srcId="{18062070-BD5F-4FCD-A744-6D50B110EE6F}" destId="{55BB4EBE-5E4A-414A-8FBB-E64687BE3AE0}" srcOrd="0" destOrd="0" presId="urn:microsoft.com/office/officeart/2005/8/layout/default"/>
    <dgm:cxn modelId="{904FF276-9829-4743-AB14-AED9276B8A6E}" type="presOf" srcId="{40BCED39-85DC-4583-9FD4-B3B3561D3D31}" destId="{BED097FF-519F-401B-A2F9-B3F5C02A6C8C}" srcOrd="0" destOrd="0" presId="urn:microsoft.com/office/officeart/2005/8/layout/default"/>
    <dgm:cxn modelId="{733E9383-8F56-41D3-A5C2-836D1C624432}" srcId="{506FF5CF-9430-4795-85EB-99C9898B5283}" destId="{2134F3F1-E4F8-4E17-9B44-83800829DD64}" srcOrd="1" destOrd="0" parTransId="{8F347BC8-A5FF-4286-9B6E-D523AF285CF8}" sibTransId="{7702651F-2F73-475A-98C8-10E5BE78CFD6}"/>
    <dgm:cxn modelId="{A298CB84-A43B-4772-9D2A-ACFBB0DA04D6}" srcId="{506FF5CF-9430-4795-85EB-99C9898B5283}" destId="{18062070-BD5F-4FCD-A744-6D50B110EE6F}" srcOrd="2" destOrd="0" parTransId="{A0BAC64B-3DAF-4687-B477-7FF0DEA65E83}" sibTransId="{9EB23D73-DCF3-4F03-A47E-DDADF28A17B2}"/>
    <dgm:cxn modelId="{9AEB049A-1962-4317-825E-313BC77E7EC0}" srcId="{506FF5CF-9430-4795-85EB-99C9898B5283}" destId="{09C805CF-D267-4575-BC33-2988851C5B8E}" srcOrd="5" destOrd="0" parTransId="{92254ECA-E31E-4FEF-9745-DADEE67C655F}" sibTransId="{333BB87A-D28F-449D-AFA6-72FA65C1981D}"/>
    <dgm:cxn modelId="{1FB4FD9C-E230-4B8F-B6FD-74AEAE9E438A}" type="presOf" srcId="{2134F3F1-E4F8-4E17-9B44-83800829DD64}" destId="{D175DAEA-B3D5-44C0-A88D-E502124C5190}" srcOrd="0" destOrd="0" presId="urn:microsoft.com/office/officeart/2005/8/layout/default"/>
    <dgm:cxn modelId="{11D4B6FA-FAA7-4BF1-B357-55A68D18827F}" srcId="{506FF5CF-9430-4795-85EB-99C9898B5283}" destId="{1FE56C31-7328-442A-BD41-18B9B14414F9}" srcOrd="3" destOrd="0" parTransId="{67EAC5ED-4B81-449C-9141-96144BE0E039}" sibTransId="{8E1C5A0A-D032-4C01-9124-C5D32E444DC8}"/>
    <dgm:cxn modelId="{BEE52A15-BA67-4D2E-814E-284659D0E757}" type="presParOf" srcId="{D83EE10C-AAD1-4FDD-9D4C-05FE4E59164D}" destId="{BED097FF-519F-401B-A2F9-B3F5C02A6C8C}" srcOrd="0" destOrd="0" presId="urn:microsoft.com/office/officeart/2005/8/layout/default"/>
    <dgm:cxn modelId="{E4AF8A4A-1A15-4154-8CAA-53486FBE48B4}" type="presParOf" srcId="{D83EE10C-AAD1-4FDD-9D4C-05FE4E59164D}" destId="{EA8109CC-7218-4CAC-AE63-903D4DCCFC63}" srcOrd="1" destOrd="0" presId="urn:microsoft.com/office/officeart/2005/8/layout/default"/>
    <dgm:cxn modelId="{652657F7-C205-4861-9988-CD3CAD58513B}" type="presParOf" srcId="{D83EE10C-AAD1-4FDD-9D4C-05FE4E59164D}" destId="{D175DAEA-B3D5-44C0-A88D-E502124C5190}" srcOrd="2" destOrd="0" presId="urn:microsoft.com/office/officeart/2005/8/layout/default"/>
    <dgm:cxn modelId="{DE4C2BBA-25BB-4DC9-AF93-5C6516C8E149}" type="presParOf" srcId="{D83EE10C-AAD1-4FDD-9D4C-05FE4E59164D}" destId="{353FD502-54B5-44E8-97C0-24FAA3B59AF3}" srcOrd="3" destOrd="0" presId="urn:microsoft.com/office/officeart/2005/8/layout/default"/>
    <dgm:cxn modelId="{EA030B9E-DA28-4350-AFD5-9B44DF0F26AB}" type="presParOf" srcId="{D83EE10C-AAD1-4FDD-9D4C-05FE4E59164D}" destId="{55BB4EBE-5E4A-414A-8FBB-E64687BE3AE0}" srcOrd="4" destOrd="0" presId="urn:microsoft.com/office/officeart/2005/8/layout/default"/>
    <dgm:cxn modelId="{FD65D638-CD8D-4F41-88AF-D5B529BD8A5A}" type="presParOf" srcId="{D83EE10C-AAD1-4FDD-9D4C-05FE4E59164D}" destId="{88222F89-FCB0-4E39-9093-F422416693F2}" srcOrd="5" destOrd="0" presId="urn:microsoft.com/office/officeart/2005/8/layout/default"/>
    <dgm:cxn modelId="{ED7C0D51-E023-4DE9-ABA8-5BBD86679B37}" type="presParOf" srcId="{D83EE10C-AAD1-4FDD-9D4C-05FE4E59164D}" destId="{0009D4C6-0EE8-43BB-A0D9-78B9F6C90FED}" srcOrd="6" destOrd="0" presId="urn:microsoft.com/office/officeart/2005/8/layout/default"/>
    <dgm:cxn modelId="{4D1127FC-C3AC-43A0-896E-089F93F77952}" type="presParOf" srcId="{D83EE10C-AAD1-4FDD-9D4C-05FE4E59164D}" destId="{9F715D94-04DC-4112-B14F-5A4259ABD425}" srcOrd="7" destOrd="0" presId="urn:microsoft.com/office/officeart/2005/8/layout/default"/>
    <dgm:cxn modelId="{3369B7B2-59DD-487D-AF9B-697D4024172C}" type="presParOf" srcId="{D83EE10C-AAD1-4FDD-9D4C-05FE4E59164D}" destId="{8A08E199-25CA-44E9-88AF-8CD0BB883EE0}" srcOrd="8" destOrd="0" presId="urn:microsoft.com/office/officeart/2005/8/layout/default"/>
    <dgm:cxn modelId="{C976E522-E67C-46B4-8010-2F3A89F65471}" type="presParOf" srcId="{D83EE10C-AAD1-4FDD-9D4C-05FE4E59164D}" destId="{F8DC396C-DD3F-4E1A-86E5-BD2785505BA7}" srcOrd="9" destOrd="0" presId="urn:microsoft.com/office/officeart/2005/8/layout/default"/>
    <dgm:cxn modelId="{644A69A9-4250-4C25-9BF1-7FCEDD0A0FD7}" type="presParOf" srcId="{D83EE10C-AAD1-4FDD-9D4C-05FE4E59164D}" destId="{7A243818-E0BB-46C8-ABF4-EA724B646B7F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D097FF-519F-401B-A2F9-B3F5C02A6C8C}">
      <dsp:nvSpPr>
        <dsp:cNvPr id="0" name=""/>
        <dsp:cNvSpPr/>
      </dsp:nvSpPr>
      <dsp:spPr>
        <a:xfrm>
          <a:off x="902330" y="1025"/>
          <a:ext cx="2602114" cy="156126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Spring Boot for the java backend structure</a:t>
          </a:r>
        </a:p>
      </dsp:txBody>
      <dsp:txXfrm>
        <a:off x="902330" y="1025"/>
        <a:ext cx="2602114" cy="1561268"/>
      </dsp:txXfrm>
    </dsp:sp>
    <dsp:sp modelId="{D175DAEA-B3D5-44C0-A88D-E502124C5190}">
      <dsp:nvSpPr>
        <dsp:cNvPr id="0" name=""/>
        <dsp:cNvSpPr/>
      </dsp:nvSpPr>
      <dsp:spPr>
        <a:xfrm>
          <a:off x="3764655" y="1025"/>
          <a:ext cx="2602114" cy="156126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Database – MongoDb and MySQL</a:t>
          </a:r>
        </a:p>
      </dsp:txBody>
      <dsp:txXfrm>
        <a:off x="3764655" y="1025"/>
        <a:ext cx="2602114" cy="1561268"/>
      </dsp:txXfrm>
    </dsp:sp>
    <dsp:sp modelId="{55BB4EBE-5E4A-414A-8FBB-E64687BE3AE0}">
      <dsp:nvSpPr>
        <dsp:cNvPr id="0" name=""/>
        <dsp:cNvSpPr/>
      </dsp:nvSpPr>
      <dsp:spPr>
        <a:xfrm>
          <a:off x="6626980" y="1025"/>
          <a:ext cx="2602114" cy="156126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Angular framework to make the Front-end web application using  HTML , Typescript ,  Bootstrap, CSS and Angular material.</a:t>
          </a:r>
        </a:p>
      </dsp:txBody>
      <dsp:txXfrm>
        <a:off x="6626980" y="1025"/>
        <a:ext cx="2602114" cy="1561268"/>
      </dsp:txXfrm>
    </dsp:sp>
    <dsp:sp modelId="{0009D4C6-0EE8-43BB-A0D9-78B9F6C90FED}">
      <dsp:nvSpPr>
        <dsp:cNvPr id="0" name=""/>
        <dsp:cNvSpPr/>
      </dsp:nvSpPr>
      <dsp:spPr>
        <a:xfrm>
          <a:off x="902330" y="1822505"/>
          <a:ext cx="2602114" cy="156126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Feign-Client for synchronous communication between microservice</a:t>
          </a:r>
        </a:p>
      </dsp:txBody>
      <dsp:txXfrm>
        <a:off x="902330" y="1822505"/>
        <a:ext cx="2602114" cy="1561268"/>
      </dsp:txXfrm>
    </dsp:sp>
    <dsp:sp modelId="{8A08E199-25CA-44E9-88AF-8CD0BB883EE0}">
      <dsp:nvSpPr>
        <dsp:cNvPr id="0" name=""/>
        <dsp:cNvSpPr/>
      </dsp:nvSpPr>
      <dsp:spPr>
        <a:xfrm>
          <a:off x="3764655" y="1822505"/>
          <a:ext cx="2602114" cy="156126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Eureka server for monitoring microservices and Api-Gateway for load-balancing  and for making single entry point into the application.</a:t>
          </a:r>
        </a:p>
      </dsp:txBody>
      <dsp:txXfrm>
        <a:off x="3764655" y="1822505"/>
        <a:ext cx="2602114" cy="1561268"/>
      </dsp:txXfrm>
    </dsp:sp>
    <dsp:sp modelId="{7A243818-E0BB-46C8-ABF4-EA724B646B7F}">
      <dsp:nvSpPr>
        <dsp:cNvPr id="0" name=""/>
        <dsp:cNvSpPr/>
      </dsp:nvSpPr>
      <dsp:spPr>
        <a:xfrm>
          <a:off x="6626980" y="1822505"/>
          <a:ext cx="2602114" cy="156126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Testing-Junit 5 and Mockito</a:t>
          </a:r>
        </a:p>
      </dsp:txBody>
      <dsp:txXfrm>
        <a:off x="6626980" y="1822505"/>
        <a:ext cx="2602114" cy="15612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60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063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125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997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6482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45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0329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08049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72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350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901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442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50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483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126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500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403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5681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  <p:sldLayoutId id="2147484075" r:id="rId12"/>
    <p:sldLayoutId id="2147484076" r:id="rId13"/>
    <p:sldLayoutId id="2147484077" r:id="rId14"/>
    <p:sldLayoutId id="2147484078" r:id="rId15"/>
    <p:sldLayoutId id="2147484079" r:id="rId16"/>
    <p:sldLayoutId id="214748408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F94DC1C-47D1-41D7-8B1B-9A036D614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1383CE-CE86-4E1C-B289-798EB9E6E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0D7AEB-BD8B-863C-96FE-EADFF673F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Movie-Flix </a:t>
            </a:r>
            <a:br>
              <a:rPr lang="en-US">
                <a:solidFill>
                  <a:srgbClr val="FFFFFF"/>
                </a:solidFill>
              </a:rPr>
            </a:br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98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99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F07F359-8CA3-4854-91E7-EE600402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0E75D0D6-4B9C-CD56-7EA7-993E2665E8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27301" y="4097191"/>
            <a:ext cx="4261706" cy="7130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306324">
              <a:lnSpc>
                <a:spcPct val="90000"/>
              </a:lnSpc>
              <a:spcAft>
                <a:spcPts val="670"/>
              </a:spcAft>
            </a:pPr>
            <a:r>
              <a:rPr lang="en-US" sz="1200" kern="1200" cap="all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rPr>
              <a:t>Presented by : Nihal Mujawar, Muskan   Ramchandani</a:t>
            </a:r>
            <a:endParaRPr lang="en-US" sz="1200">
              <a:solidFill>
                <a:schemeClr val="tx2">
                  <a:lumMod val="40000"/>
                  <a:lumOff val="60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B05B91D-E87A-1BBF-84B0-788B15C21E10}"/>
              </a:ext>
            </a:extLst>
          </p:cNvPr>
          <p:cNvSpPr txBox="1">
            <a:spLocks/>
          </p:cNvSpPr>
          <p:nvPr/>
        </p:nvSpPr>
        <p:spPr>
          <a:xfrm>
            <a:off x="6664679" y="3268714"/>
            <a:ext cx="4007458" cy="5358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12648">
              <a:spcBef>
                <a:spcPts val="670"/>
              </a:spcBef>
            </a:pPr>
            <a:r>
              <a:rPr lang="en-US" sz="1300" kern="1200">
                <a:latin typeface="+mn-lt"/>
                <a:ea typeface="+mn-ea"/>
                <a:cs typeface="Calibri"/>
              </a:rPr>
              <a:t>MENTORS : </a:t>
            </a:r>
            <a:r>
              <a:rPr lang="en-US" sz="1300">
                <a:cs typeface="Calibri"/>
              </a:rPr>
              <a:t> </a:t>
            </a:r>
            <a:r>
              <a:rPr lang="en-US" sz="1300" kern="1200">
                <a:latin typeface="+mn-lt"/>
                <a:ea typeface="+mn-ea"/>
                <a:cs typeface="Calibri"/>
              </a:rPr>
              <a:t>SRINIVAS PATTANAIK, ALI HUSHNOON BANU</a:t>
            </a:r>
            <a:endParaRPr lang="en-US" sz="13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0043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A4A8332-6151-481A-9DEC-D3D2FA1A2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119DC5-21D7-2004-34CB-1220CBC3F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709" y="4050264"/>
            <a:ext cx="5700416" cy="14128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/>
              <a:t>View favorites and video player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C1A4634-CF00-456C-BBEC-CEAAAAD06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1339066">
            <a:off x="6271701" y="-388326"/>
            <a:ext cx="4860947" cy="4224413"/>
            <a:chOff x="5281603" y="104899"/>
            <a:chExt cx="6910397" cy="6005491"/>
          </a:xfrm>
        </p:grpSpPr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90EFC584-AC34-453E-8A9C-7BEB89F6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5E9C08F-794C-4E4D-AFF0-0A985895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F1C99F1A-BB7C-49E1-98CF-DE28920915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3B542F9-2D05-417C-A7AD-7AFFB7E0B0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6FF1997A-17D4-4819-9FC2-B884E31044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321503FF-7286-464B-8630-3BA09AB8D0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8A67DC0-D5C3-472C-AEAD-035EED2C6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A07BA38-40D5-4536-B326-48FBBFA10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6D5E409-3A71-49C0-95CE-D1538BDE00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70021DA-07B9-4496-8207-A757FAB41D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B27B1A5-5C41-4BC2-9105-D39F5E0C4E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5B4BDD0-9FB4-452D-A638-BFD7F32AAC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CCF1E199-162B-4EAA-B5F7-D9163A1FF5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0AE6598-0863-406C-ADA1-A775032624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3371116-3488-4DB2-A304-1F3C5928D1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908A675-2DB3-443D-9FD0-66C85E1CE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C278961-7F1D-429D-BEBE-98973C7064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1ADF9F0-31DE-49C4-924E-888A58F0AC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6107732-E440-421D-976A-BD8673768F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D60366E1-EC44-4EFF-A8C6-ECDE627CB9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D9A78416-2D8B-4B20-98C8-1029FD4603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7BE981C-5C80-4E13-9FD8-B35455F759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8F430D8-931C-4E93-9D8C-1357AD8DB0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4C41E18-8B54-480B-83D8-8176A05391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FC2AFA4-1C48-4D20-8B9F-8EEA48F3D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156742D-7511-44F3-BB8C-4F52C41B9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F5B4A8E-5A92-468F-AFA9-29EE21CAB3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0B1B3F74-161B-4BC9-9E53-04EAF4762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D4E709A-22B5-40DA-96AF-AC16C377B5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CE75552-806C-4FF6-A5C3-3B8DEA629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1B20381-8B16-4D78-9E15-1D8ED59DDB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0C44C95-4178-4E32-BB3A-33475943AF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EE41B3A-EEFE-4CB9-872E-414F7958D5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52922CEA-12B3-483F-9178-4C62B3CF27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03F5F6A6-C06F-42AE-9FBD-4B3BCB4ACC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661ED679-2530-4361-B95B-B05F1C9415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135C9826-4C9B-4A12-BC07-700ACCD405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3C2E88E6-BE2E-4523-962A-86D55D7D17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27BAF17-D38B-4F1C-B564-BC3B5E5A84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FDD6921-0E35-49D0-B71C-28BBA43752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9955FA46-DEA3-469F-B77D-93DC5E2663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669F542-38C0-48F1-8AAC-2969D20A50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710B796-9CE4-4EB4-BF7F-11851B718E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C0281A4-7AF1-4013-837D-31C95EEEC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9EDB2E49-0514-48F8-BC6A-83DE95F117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8B2B6D20-7D59-4DF1-BFD3-A4C5708CF7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5B00B150-B796-4C5C-AC31-98D060282F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A89CD9D5-F74D-4CE0-9C43-EC23B03979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4C1AB5F8-6407-403F-B281-8B192B383F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1C7BFA8A-97EA-4088-A90E-A902C03FB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8D2DC1CD-8EC5-4976-ADEB-2E06164C09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67277F67-4C66-4421-AE77-90895E80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E05E8F7-5B28-4E47-924C-90D8456CD7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5A85ACD6-DBB1-401A-BBBA-003F9B77AE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7B2C7E58-C86A-4951-B94C-D73FA7FDA4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02D4B54-E8D9-4A8E-A8AF-D0BA9FDC4A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D90138EB-1F72-421B-AEFA-A56128397B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5F559951-B6A6-4E50-BC91-2E2C2D55F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D77725C9-CDB3-41D2-AFD0-4BFC5F9083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5C36F5EB-F912-43CE-8DBF-86CBC786C6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635FAFC1-CD70-4F35-BEAC-92156D10F2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754F09C1-35B1-4C5D-AFCE-0FF5E43349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23EF58D0-8110-451E-82EC-9D42493F17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C014D619-9F4F-484E-B941-8476F8B1BA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42C3904F-B896-45BD-B89B-F91A955350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C857C33-5660-41D2-85EF-8DF89C7A18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CD37B5DF-F507-4477-BDDA-A16D866039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82059CCF-A142-4899-9CB2-96989FDB0C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9D54F23F-3CCE-4230-9450-7E0F57C832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A327725-CC82-4EC4-BC62-404DF8C928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D43BC259-8300-4DA0-B0F4-9D4F96A76A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4587A259-7B5F-4BB1-ACBB-9F8AFE340E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2D793FA1-D76B-4059-9FC6-4A43614CD0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865E1101-60DE-4A2E-83CB-F2120F3EE8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5FC297E9-5BAF-4DFE-98C5-D210C07A62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3088415C-6522-4AB4-8D73-0BEFB4E71B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FCD617DB-B3D3-4213-A9DD-8BA7932B15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450E7E0-1ACD-47BB-9687-C3FBFEEE80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A595F51C-2E95-4044-B3D8-A2F5964438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A87D73B1-3A33-491F-BA89-51B2839106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" name="Picture 5" descr="A screenshot of a video&#10;&#10;Description automatically generated">
            <a:extLst>
              <a:ext uri="{FF2B5EF4-FFF2-40B4-BE49-F238E27FC236}">
                <a16:creationId xmlns:a16="http://schemas.microsoft.com/office/drawing/2014/main" id="{58624C66-B00E-4C68-3798-932D5A332F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383" r="8887" b="2"/>
          <a:stretch/>
        </p:blipFill>
        <p:spPr>
          <a:xfrm>
            <a:off x="6080591" y="-2008"/>
            <a:ext cx="4787317" cy="3415082"/>
          </a:xfrm>
          <a:custGeom>
            <a:avLst/>
            <a:gdLst/>
            <a:ahLst/>
            <a:cxnLst/>
            <a:rect l="l" t="t" r="r" b="b"/>
            <a:pathLst>
              <a:path w="4411344" h="3146878">
                <a:moveTo>
                  <a:pt x="211873" y="0"/>
                </a:moveTo>
                <a:lnTo>
                  <a:pt x="4199471" y="0"/>
                </a:lnTo>
                <a:lnTo>
                  <a:pt x="4205314" y="11242"/>
                </a:lnTo>
                <a:cubicBezTo>
                  <a:pt x="4337510" y="294369"/>
                  <a:pt x="4411344" y="610214"/>
                  <a:pt x="4411344" y="943304"/>
                </a:cubicBezTo>
                <a:cubicBezTo>
                  <a:pt x="4411344" y="2085328"/>
                  <a:pt x="3543413" y="3024636"/>
                  <a:pt x="2431189" y="3137588"/>
                </a:cubicBezTo>
                <a:lnTo>
                  <a:pt x="2247220" y="3146878"/>
                </a:lnTo>
                <a:lnTo>
                  <a:pt x="2164124" y="3146878"/>
                </a:lnTo>
                <a:lnTo>
                  <a:pt x="1980155" y="3137588"/>
                </a:lnTo>
                <a:cubicBezTo>
                  <a:pt x="867932" y="3024636"/>
                  <a:pt x="0" y="2085328"/>
                  <a:pt x="0" y="943304"/>
                </a:cubicBezTo>
                <a:cubicBezTo>
                  <a:pt x="0" y="610214"/>
                  <a:pt x="73835" y="294369"/>
                  <a:pt x="206030" y="11242"/>
                </a:cubicBezTo>
                <a:close/>
              </a:path>
            </a:pathLst>
          </a:cu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73710393-C767-43F2-8FBD-DFC6C6DE6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33" y="4357158"/>
            <a:ext cx="723900" cy="1778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4BFFD1D-EF0D-48A3-9398-5E7B37687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9884888">
            <a:off x="-455822" y="254671"/>
            <a:ext cx="6564414" cy="5704814"/>
            <a:chOff x="5281603" y="104899"/>
            <a:chExt cx="6910397" cy="6005491"/>
          </a:xfrm>
        </p:grpSpPr>
        <p:sp>
          <p:nvSpPr>
            <p:cNvPr id="99" name="Freeform 97">
              <a:extLst>
                <a:ext uri="{FF2B5EF4-FFF2-40B4-BE49-F238E27FC236}">
                  <a16:creationId xmlns:a16="http://schemas.microsoft.com/office/drawing/2014/main" id="{689353F2-B99A-4264-BFDB-C10D8AD9C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9F98F031-719D-4CBA-9C8B-E0A16DED2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7F0BF977-B855-4AE5-99C3-F8550048EA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C05AF72D-9C25-41BB-AFCB-D81AB9F0D1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4409F544-D26B-4B8D-A0B1-2B69366CAF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6140E36F-2ED8-4E26-A0A6-22A45C16F0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B0B721E5-9AB8-40F1-B00D-6167560899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009CFBE9-3E08-47A9-B687-16CF8470F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545ECBDB-CBEA-4FE2-9E19-DE507EB6AC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51074F87-299E-4574-9457-E4F77FCE1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E00CA3D-9F09-45AE-A510-200EA63E7B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63163250-DF2D-468F-B58F-00BAA42AA1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681CDB55-0C2A-4128-AFAE-E4E44AF7A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A1A5269C-2089-465D-A3AE-65A3CE6CBB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8819BCAD-CAB9-4FE6-9F21-B85071FB5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FB5EC56C-C8D8-4050-A2D1-B7B3FCCAA1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54491DEA-A55D-4C28-8AA6-9691A9A623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C3D2A244-B4BB-40E3-B23C-5A15E1136B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00BE7D9-15CD-4F76-8597-011B589BD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C2903E31-22BB-47A0-BDF6-353CA627EB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28FBC987-7B23-444C-9FC8-ADF3DB98A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BD496B3-1F2A-4819-87F8-C5495A4478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78223F66-B81A-4BA8-898A-9296BA7715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A4F6E2F1-3B98-4D0D-A2CC-CD3D34022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0B0DE108-EDF9-4067-B14D-3F17C4178F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F055FFCF-CA93-4598-B922-5EA1194432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87523144-7D36-41B0-86AA-C3B35B135F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9D512F63-F2C0-48C7-82E7-2A84D3F29F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D99DBCA8-4345-4F25-8A39-13AFB2301B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FE38C341-8388-4F81-8CBC-B056FC5B3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3D20619E-EAE0-4725-B705-3D96E4F2BC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C098F849-CF8B-4E75-97B7-14CB4C0AEE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CBDDB4DD-24C7-4C8F-BE07-DC216C48D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96E2ABB4-F943-4C41-B285-49F7197BB0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203E42AE-9861-4212-A16A-678589A4A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35CD4731-613E-42C2-A908-A29E0AF020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11001F03-2B3E-4023-8260-E9EA19376B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D7702AAD-5D5B-43DA-8A9F-6221A6FBB7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76E0DD68-D9E9-4561-8866-9A2D4C773F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77220253-1375-4EAE-9C85-48074FA204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DAEA6172-DD83-42B0-A5F8-EF4B4CC9EF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43A7DA82-BA46-4425-BD0B-179C4381EB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BB050357-22AB-495E-B0C2-817819D20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95872618-FD07-41C6-A602-6BA800CA8D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260EBF58-84D1-4B32-9EC8-DF37EB906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46BFE94F-474A-453D-AE3A-E4D9D48B05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7B3DA309-9228-4CBE-874D-94C7DDF021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45109F74-E11C-47CD-8176-A40CB370C0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8E8D113C-6520-46F0-95D7-D91F597A6A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3B703F40-0099-48A5-B79D-D7FF353A64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46DEE307-85EF-4D2A-A1B3-A8D009DE45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600D9A5-388A-4962-914B-1E57A004C8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D1D8C77F-83F8-4142-8766-2CDD2E28E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1214FE36-2FD1-49AD-AA59-F50D2BAB01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B59FD549-6C27-406B-8154-0FEEC74C2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ABBFD3F1-CDDE-47A0-89AD-80663926BF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B1AFA091-C2EE-45A9-9D47-6641B3D009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587CC879-926F-4955-AB23-62E0F3B6A4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4E6EA0EB-77AA-4D8F-A1C9-F0AFA039FC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EEDD9179-D665-453B-8A0D-C8AB157747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BBC4C827-7F4E-4E60-A479-6CCAAC82A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B8DAB12A-BCD3-43ED-A83B-A624D1665F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50401A41-60CB-4425-AA21-70CDEE8B22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27DB940E-119E-46EA-8B0D-8048C979B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9F999AF0-B77A-4AA0-9E7F-42E13BE7D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5C14ECD8-D20A-4BB6-BF51-7CD2AF473C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01E0E2E8-C70C-4BAC-AB01-192030B0E1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1A03B16D-75A6-46C2-94F8-7606F808B6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E3410BDA-E31B-490A-B7C8-351F2FE9B7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43741A8F-ACE2-4F43-8F65-B04C4E633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0EB9D00F-067B-4545-AC39-D926522168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B8D5F767-383B-4436-BEEA-66F30CACC5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99361825-C629-4530-AE2C-7FC66CDDD6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7EE53B6E-474F-4D28-87BC-DB5811B9F0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6763B8F6-C347-40A9-B37B-4EECA39705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BC178CC7-64D9-4B97-B662-2114AEB8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3F746BDD-0A58-475C-88FC-C6DA717AE9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D7FA4519-C611-4777-AED5-EDDBCFDC1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6E45A983-6315-4DD7-9BB6-1F68AF308D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5FCA867F-6B2A-4332-98E3-F69F237772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 descr="A screenshot of a movie&#10;&#10;Description automatically generated">
            <a:extLst>
              <a:ext uri="{FF2B5EF4-FFF2-40B4-BE49-F238E27FC236}">
                <a16:creationId xmlns:a16="http://schemas.microsoft.com/office/drawing/2014/main" id="{DF7393D3-5642-F5ED-03F7-20B95574B3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379" r="32962"/>
          <a:stretch/>
        </p:blipFill>
        <p:spPr>
          <a:xfrm>
            <a:off x="-2334" y="10"/>
            <a:ext cx="5441859" cy="5654930"/>
          </a:xfrm>
          <a:custGeom>
            <a:avLst/>
            <a:gdLst/>
            <a:ahLst/>
            <a:cxnLst/>
            <a:rect l="l" t="t" r="r" b="b"/>
            <a:pathLst>
              <a:path w="5067519" h="5265942">
                <a:moveTo>
                  <a:pt x="0" y="0"/>
                </a:moveTo>
                <a:lnTo>
                  <a:pt x="4097786" y="0"/>
                </a:lnTo>
                <a:lnTo>
                  <a:pt x="4176264" y="71326"/>
                </a:lnTo>
                <a:cubicBezTo>
                  <a:pt x="4726927" y="621989"/>
                  <a:pt x="5067519" y="1382723"/>
                  <a:pt x="5067519" y="2223006"/>
                </a:cubicBezTo>
                <a:cubicBezTo>
                  <a:pt x="5067519" y="3903573"/>
                  <a:pt x="3705150" y="5265942"/>
                  <a:pt x="2024583" y="5265942"/>
                </a:cubicBezTo>
                <a:cubicBezTo>
                  <a:pt x="1315594" y="5265942"/>
                  <a:pt x="663237" y="5023470"/>
                  <a:pt x="145914" y="4616926"/>
                </a:cubicBezTo>
                <a:lnTo>
                  <a:pt x="0" y="448900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232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FD189B-73CF-9B07-FB0D-A4075DD5BC4F}"/>
              </a:ext>
            </a:extLst>
          </p:cNvPr>
          <p:cNvSpPr txBox="1"/>
          <p:nvPr/>
        </p:nvSpPr>
        <p:spPr>
          <a:xfrm>
            <a:off x="1677536" y="938283"/>
            <a:ext cx="8512791" cy="40934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ea typeface="Calibri"/>
                <a:cs typeface="Calibri"/>
              </a:rPr>
              <a:t>          Future Enhancement</a:t>
            </a:r>
          </a:p>
          <a:p>
            <a:endParaRPr lang="en-US">
              <a:ea typeface="Calibri"/>
              <a:cs typeface="Calibri"/>
            </a:endParaRPr>
          </a:p>
          <a:p>
            <a:endParaRPr lang="en-US" sz="5400">
              <a:ea typeface="Calibri"/>
              <a:cs typeface="Calibri"/>
            </a:endParaRPr>
          </a:p>
          <a:p>
            <a:pPr marL="742950" indent="-742950">
              <a:buFont typeface="Arial"/>
              <a:buChar char="•"/>
            </a:pPr>
            <a:r>
              <a:rPr lang="en-US" sz="3600">
                <a:ea typeface="+mn-lt"/>
                <a:cs typeface="+mn-lt"/>
              </a:rPr>
              <a:t>User Feedback</a:t>
            </a:r>
          </a:p>
          <a:p>
            <a:pPr marL="742950" indent="-742950">
              <a:buFont typeface="Arial"/>
              <a:buChar char="•"/>
            </a:pPr>
            <a:r>
              <a:rPr lang="en-US" sz="3600">
                <a:ea typeface="+mn-lt"/>
                <a:cs typeface="+mn-lt"/>
              </a:rPr>
              <a:t>Offline Support</a:t>
            </a:r>
          </a:p>
          <a:p>
            <a:pPr marL="742950" indent="-742950">
              <a:buFont typeface="Arial"/>
              <a:buChar char="•"/>
            </a:pPr>
            <a:r>
              <a:rPr lang="en-US" sz="3600">
                <a:ea typeface="+mn-lt"/>
                <a:cs typeface="+mn-lt"/>
              </a:rPr>
              <a:t>Dynamic Themes and Dark Mode</a:t>
            </a:r>
          </a:p>
          <a:p>
            <a:pPr marL="742950" indent="-742950">
              <a:buFont typeface="Arial"/>
              <a:buChar char="•"/>
            </a:pPr>
            <a:r>
              <a:rPr lang="en-US" sz="3600">
                <a:ea typeface="+mn-lt"/>
                <a:cs typeface="+mn-lt"/>
              </a:rPr>
              <a:t>Interactive Chatbots</a:t>
            </a:r>
            <a:endParaRPr lang="en-US" sz="360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19912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EA9AF1-EF35-4EC4-862B-93C14919B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4" name="Picture 3" descr="A purple and white neon sign&#10;&#10;Description automatically generated">
            <a:extLst>
              <a:ext uri="{FF2B5EF4-FFF2-40B4-BE49-F238E27FC236}">
                <a16:creationId xmlns:a16="http://schemas.microsoft.com/office/drawing/2014/main" id="{A2DDF780-C181-9662-8D43-3ADA06CFDC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106" r="1" b="19438"/>
          <a:stretch/>
        </p:blipFill>
        <p:spPr>
          <a:xfrm>
            <a:off x="516466" y="10"/>
            <a:ext cx="11159068" cy="6857990"/>
          </a:xfrm>
          <a:custGeom>
            <a:avLst/>
            <a:gdLst/>
            <a:ahLst/>
            <a:cxnLst/>
            <a:rect l="l" t="t" r="r" b="b"/>
            <a:pathLst>
              <a:path w="11159068" h="6858000">
                <a:moveTo>
                  <a:pt x="1192024" y="0"/>
                </a:moveTo>
                <a:cubicBezTo>
                  <a:pt x="1192024" y="0"/>
                  <a:pt x="1192024" y="0"/>
                  <a:pt x="9967044" y="0"/>
                </a:cubicBezTo>
                <a:cubicBezTo>
                  <a:pt x="10713854" y="942975"/>
                  <a:pt x="11159068" y="2138363"/>
                  <a:pt x="11159068" y="3433763"/>
                </a:cubicBezTo>
                <a:cubicBezTo>
                  <a:pt x="11159068" y="4724400"/>
                  <a:pt x="10718641" y="5915025"/>
                  <a:pt x="9971831" y="6858000"/>
                </a:cubicBezTo>
                <a:cubicBezTo>
                  <a:pt x="9971831" y="6858000"/>
                  <a:pt x="9971831" y="6858000"/>
                  <a:pt x="1187237" y="6858000"/>
                </a:cubicBezTo>
                <a:cubicBezTo>
                  <a:pt x="440427" y="5915025"/>
                  <a:pt x="0" y="4724400"/>
                  <a:pt x="0" y="3433763"/>
                </a:cubicBezTo>
                <a:cubicBezTo>
                  <a:pt x="0" y="2138363"/>
                  <a:pt x="445214" y="942975"/>
                  <a:pt x="1192024" y="0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7567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5">
            <a:extLst>
              <a:ext uri="{FF2B5EF4-FFF2-40B4-BE49-F238E27FC236}">
                <a16:creationId xmlns:a16="http://schemas.microsoft.com/office/drawing/2014/main" id="{FA4A8332-6151-481A-9DEC-D3D2FA1A2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41479F-4114-99B8-A7B5-78FF3891F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709" y="4050264"/>
            <a:ext cx="5700416" cy="14128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/>
              <a:t>     Team-Mates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C1A4634-CF00-456C-BBEC-CEAAAAD06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1339066">
            <a:off x="6271701" y="-388326"/>
            <a:ext cx="4860947" cy="4224413"/>
            <a:chOff x="5281603" y="104899"/>
            <a:chExt cx="6910397" cy="6005491"/>
          </a:xfrm>
        </p:grpSpPr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90EFC584-AC34-453E-8A9C-7BEB89F6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35E9C08F-794C-4E4D-AFF0-0A985895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1C99F1A-BB7C-49E1-98CF-DE28920915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73B542F9-2D05-417C-A7AD-7AFFB7E0B0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FF1997A-17D4-4819-9FC2-B884E31044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21503FF-7286-464B-8630-3BA09AB8D0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E8A67DC0-D5C3-472C-AEAD-035EED2C6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A07BA38-40D5-4536-B326-48FBBFA10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6D5E409-3A71-49C0-95CE-D1538BDE00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670021DA-07B9-4496-8207-A757FAB41D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B27B1A5-5C41-4BC2-9105-D39F5E0C4E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5B4BDD0-9FB4-452D-A638-BFD7F32AAC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CF1E199-162B-4EAA-B5F7-D9163A1FF5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0AE6598-0863-406C-ADA1-A775032624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3371116-3488-4DB2-A304-1F3C5928D1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908A675-2DB3-443D-9FD0-66C85E1CE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DC278961-7F1D-429D-BEBE-98973C7064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1ADF9F0-31DE-49C4-924E-888A58F0AC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46107732-E440-421D-976A-BD8673768F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D60366E1-EC44-4EFF-A8C6-ECDE627CB9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9A78416-2D8B-4B20-98C8-1029FD4603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7BE981C-5C80-4E13-9FD8-B35455F759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18F430D8-931C-4E93-9D8C-1357AD8DB0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F4C41E18-8B54-480B-83D8-8176A05391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AFC2AFA4-1C48-4D20-8B9F-8EEA48F3D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1156742D-7511-44F3-BB8C-4F52C41B9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0F5B4A8E-5A92-468F-AFA9-29EE21CAB3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B1B3F74-161B-4BC9-9E53-04EAF4762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DD4E709A-22B5-40DA-96AF-AC16C377B5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CE75552-806C-4FF6-A5C3-3B8DEA629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71B20381-8B16-4D78-9E15-1D8ED59DDB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10C44C95-4178-4E32-BB3A-33475943AF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EE41B3A-EEFE-4CB9-872E-414F7958D5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52922CEA-12B3-483F-9178-4C62B3CF27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03F5F6A6-C06F-42AE-9FBD-4B3BCB4ACC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61ED679-2530-4361-B95B-B05F1C9415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35C9826-4C9B-4A12-BC07-700ACCD405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3C2E88E6-BE2E-4523-962A-86D55D7D17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927BAF17-D38B-4F1C-B564-BC3B5E5A84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6FDD6921-0E35-49D0-B71C-28BBA43752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9955FA46-DEA3-469F-B77D-93DC5E2663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669F542-38C0-48F1-8AAC-2969D20A50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B710B796-9CE4-4EB4-BF7F-11851B718E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8C0281A4-7AF1-4013-837D-31C95EEEC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9EDB2E49-0514-48F8-BC6A-83DE95F117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8B2B6D20-7D59-4DF1-BFD3-A4C5708CF7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B00B150-B796-4C5C-AC31-98D060282F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89CD9D5-F74D-4CE0-9C43-EC23B03979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4C1AB5F8-6407-403F-B281-8B192B383F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1C7BFA8A-97EA-4088-A90E-A902C03FB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8D2DC1CD-8EC5-4976-ADEB-2E06164C09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67277F67-4C66-4421-AE77-90895E80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3E05E8F7-5B28-4E47-924C-90D8456CD7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5A85ACD6-DBB1-401A-BBBA-003F9B77AE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7B2C7E58-C86A-4951-B94C-D73FA7FDA4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D02D4B54-E8D9-4A8E-A8AF-D0BA9FDC4A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D90138EB-1F72-421B-AEFA-A56128397B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5F559951-B6A6-4E50-BC91-2E2C2D55F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D77725C9-CDB3-41D2-AFD0-4BFC5F9083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C36F5EB-F912-43CE-8DBF-86CBC786C6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635FAFC1-CD70-4F35-BEAC-92156D10F2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754F09C1-35B1-4C5D-AFCE-0FF5E43349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23EF58D0-8110-451E-82EC-9D42493F17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C014D619-9F4F-484E-B941-8476F8B1BA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42C3904F-B896-45BD-B89B-F91A955350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3C857C33-5660-41D2-85EF-8DF89C7A18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CD37B5DF-F507-4477-BDDA-A16D866039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82059CCF-A142-4899-9CB2-96989FDB0C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9D54F23F-3CCE-4230-9450-7E0F57C832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7A327725-CC82-4EC4-BC62-404DF8C928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D43BC259-8300-4DA0-B0F4-9D4F96A76A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4587A259-7B5F-4BB1-ACBB-9F8AFE340E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2D793FA1-D76B-4059-9FC6-4A43614CD0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865E1101-60DE-4A2E-83CB-F2120F3EE8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5FC297E9-5BAF-4DFE-98C5-D210C07A62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3088415C-6522-4AB4-8D73-0BEFB4E71B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FCD617DB-B3D3-4213-A9DD-8BA7932B15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1450E7E0-1ACD-47BB-9687-C3FBFEEE80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A595F51C-2E95-4044-B3D8-A2F5964438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A87D73B1-3A33-491F-BA89-51B2839106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" name="Picture 7" descr="A person with glasses and a beard&#10;&#10;Description automatically generated">
            <a:extLst>
              <a:ext uri="{FF2B5EF4-FFF2-40B4-BE49-F238E27FC236}">
                <a16:creationId xmlns:a16="http://schemas.microsoft.com/office/drawing/2014/main" id="{079D7E06-B198-0B85-A0B1-F6E6EB0052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518" r="-2" b="28017"/>
          <a:stretch/>
        </p:blipFill>
        <p:spPr>
          <a:xfrm>
            <a:off x="6092881" y="10282"/>
            <a:ext cx="4787317" cy="3415082"/>
          </a:xfrm>
          <a:custGeom>
            <a:avLst/>
            <a:gdLst/>
            <a:ahLst/>
            <a:cxnLst/>
            <a:rect l="l" t="t" r="r" b="b"/>
            <a:pathLst>
              <a:path w="4411344" h="3146878">
                <a:moveTo>
                  <a:pt x="211873" y="0"/>
                </a:moveTo>
                <a:lnTo>
                  <a:pt x="4199471" y="0"/>
                </a:lnTo>
                <a:lnTo>
                  <a:pt x="4205314" y="11242"/>
                </a:lnTo>
                <a:cubicBezTo>
                  <a:pt x="4337510" y="294369"/>
                  <a:pt x="4411344" y="610214"/>
                  <a:pt x="4411344" y="943304"/>
                </a:cubicBezTo>
                <a:cubicBezTo>
                  <a:pt x="4411344" y="2085328"/>
                  <a:pt x="3543413" y="3024636"/>
                  <a:pt x="2431189" y="3137588"/>
                </a:cubicBezTo>
                <a:lnTo>
                  <a:pt x="2247220" y="3146878"/>
                </a:lnTo>
                <a:lnTo>
                  <a:pt x="2164124" y="3146878"/>
                </a:lnTo>
                <a:lnTo>
                  <a:pt x="1980155" y="3137588"/>
                </a:lnTo>
                <a:cubicBezTo>
                  <a:pt x="867932" y="3024636"/>
                  <a:pt x="0" y="2085328"/>
                  <a:pt x="0" y="943304"/>
                </a:cubicBezTo>
                <a:cubicBezTo>
                  <a:pt x="0" y="610214"/>
                  <a:pt x="73835" y="294369"/>
                  <a:pt x="206030" y="11242"/>
                </a:cubicBezTo>
                <a:close/>
              </a:path>
            </a:pathLst>
          </a:custGeom>
        </p:spPr>
      </p:pic>
      <p:sp>
        <p:nvSpPr>
          <p:cNvPr id="183" name="Rectangle 182">
            <a:extLst>
              <a:ext uri="{FF2B5EF4-FFF2-40B4-BE49-F238E27FC236}">
                <a16:creationId xmlns:a16="http://schemas.microsoft.com/office/drawing/2014/main" id="{73710393-C767-43F2-8FBD-DFC6C6DE6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33" y="4357158"/>
            <a:ext cx="723900" cy="1778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24BFFD1D-EF0D-48A3-9398-5E7B37687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9884888">
            <a:off x="-455822" y="254671"/>
            <a:ext cx="6564414" cy="5704814"/>
            <a:chOff x="5281603" y="104899"/>
            <a:chExt cx="6910397" cy="6005491"/>
          </a:xfrm>
        </p:grpSpPr>
        <p:sp>
          <p:nvSpPr>
            <p:cNvPr id="100" name="Freeform 97">
              <a:extLst>
                <a:ext uri="{FF2B5EF4-FFF2-40B4-BE49-F238E27FC236}">
                  <a16:creationId xmlns:a16="http://schemas.microsoft.com/office/drawing/2014/main" id="{689353F2-B99A-4264-BFDB-C10D8AD9C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9F98F031-719D-4CBA-9C8B-E0A16DED2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7F0BF977-B855-4AE5-99C3-F8550048EA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C05AF72D-9C25-41BB-AFCB-D81AB9F0D1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4409F544-D26B-4B8D-A0B1-2B69366CAF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6140E36F-2ED8-4E26-A0A6-22A45C16F0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B0B721E5-9AB8-40F1-B00D-6167560899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009CFBE9-3E08-47A9-B687-16CF8470F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545ECBDB-CBEA-4FE2-9E19-DE507EB6AC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51074F87-299E-4574-9457-E4F77FCE1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CE00CA3D-9F09-45AE-A510-200EA63E7B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63163250-DF2D-468F-B58F-00BAA42AA1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681CDB55-0C2A-4128-AFAE-E4E44AF7A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A1A5269C-2089-465D-A3AE-65A3CE6CBB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8819BCAD-CAB9-4FE6-9F21-B85071FB5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FB5EC56C-C8D8-4050-A2D1-B7B3FCCAA1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54491DEA-A55D-4C28-8AA6-9691A9A623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C3D2A244-B4BB-40E3-B23C-5A15E1136B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A00BE7D9-15CD-4F76-8597-011B589BD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C2903E31-22BB-47A0-BDF6-353CA627EB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28FBC987-7B23-444C-9FC8-ADF3DB98A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2BD496B3-1F2A-4819-87F8-C5495A4478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78223F66-B81A-4BA8-898A-9296BA7715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A4F6E2F1-3B98-4D0D-A2CC-CD3D34022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0B0DE108-EDF9-4067-B14D-3F17C4178F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F055FFCF-CA93-4598-B922-5EA1194432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87523144-7D36-41B0-86AA-C3B35B135F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9D512F63-F2C0-48C7-82E7-2A84D3F29F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D99DBCA8-4345-4F25-8A39-13AFB2301B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FE38C341-8388-4F81-8CBC-B056FC5B3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3D20619E-EAE0-4725-B705-3D96E4F2BC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C098F849-CF8B-4E75-97B7-14CB4C0AEE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CBDDB4DD-24C7-4C8F-BE07-DC216C48D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96E2ABB4-F943-4C41-B285-49F7197BB0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203E42AE-9861-4212-A16A-678589A4A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35CD4731-613E-42C2-A908-A29E0AF020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11001F03-2B3E-4023-8260-E9EA19376B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D7702AAD-5D5B-43DA-8A9F-6221A6FBB7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76E0DD68-D9E9-4561-8866-9A2D4C773F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77220253-1375-4EAE-9C85-48074FA204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DAEA6172-DD83-42B0-A5F8-EF4B4CC9EF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43A7DA82-BA46-4425-BD0B-179C4381EB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BB050357-22AB-495E-B0C2-817819D20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5872618-FD07-41C6-A602-6BA800CA8D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260EBF58-84D1-4B32-9EC8-DF37EB906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46BFE94F-474A-453D-AE3A-E4D9D48B05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B3DA309-9228-4CBE-874D-94C7DDF021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45109F74-E11C-47CD-8176-A40CB370C0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8E8D113C-6520-46F0-95D7-D91F597A6A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3B703F40-0099-48A5-B79D-D7FF353A64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46DEE307-85EF-4D2A-A1B3-A8D009DE45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6600D9A5-388A-4962-914B-1E57A004C8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D1D8C77F-83F8-4142-8766-2CDD2E28E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1214FE36-2FD1-49AD-AA59-F50D2BAB01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B59FD549-6C27-406B-8154-0FEEC74C2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ABBFD3F1-CDDE-47A0-89AD-80663926BF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B1AFA091-C2EE-45A9-9D47-6641B3D009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587CC879-926F-4955-AB23-62E0F3B6A4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4E6EA0EB-77AA-4D8F-A1C9-F0AFA039FC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EEDD9179-D665-453B-8A0D-C8AB157747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BBC4C827-7F4E-4E60-A479-6CCAAC82A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B8DAB12A-BCD3-43ED-A83B-A624D1665F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0401A41-60CB-4425-AA21-70CDEE8B22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27DB940E-119E-46EA-8B0D-8048C979B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9F999AF0-B77A-4AA0-9E7F-42E13BE7D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5C14ECD8-D20A-4BB6-BF51-7CD2AF473C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01E0E2E8-C70C-4BAC-AB01-192030B0E1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1A03B16D-75A6-46C2-94F8-7606F808B6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E3410BDA-E31B-490A-B7C8-351F2FE9B7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43741A8F-ACE2-4F43-8F65-B04C4E633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0EB9D00F-067B-4545-AC39-D926522168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B8D5F767-383B-4436-BEEA-66F30CACC5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99361825-C629-4530-AE2C-7FC66CDDD6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7EE53B6E-474F-4D28-87BC-DB5811B9F0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6763B8F6-C347-40A9-B37B-4EECA39705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BC178CC7-64D9-4B97-B662-2114AEB8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3F746BDD-0A58-475C-88FC-C6DA717AE9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D7FA4519-C611-4777-AED5-EDDBCFDC1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6E45A983-6315-4DD7-9BB6-1F68AF308D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5FCA867F-6B2A-4332-98E3-F69F237772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Content Placeholder 6" descr="A screenshot of a phone&#10;&#10;Description automatically generated">
            <a:extLst>
              <a:ext uri="{FF2B5EF4-FFF2-40B4-BE49-F238E27FC236}">
                <a16:creationId xmlns:a16="http://schemas.microsoft.com/office/drawing/2014/main" id="{0EE7EC47-3BB3-9ACC-6986-1229B5EA84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43" r="25293" b="-1"/>
          <a:stretch/>
        </p:blipFill>
        <p:spPr>
          <a:xfrm>
            <a:off x="-2334" y="10"/>
            <a:ext cx="5441859" cy="5654930"/>
          </a:xfrm>
          <a:custGeom>
            <a:avLst/>
            <a:gdLst/>
            <a:ahLst/>
            <a:cxnLst/>
            <a:rect l="l" t="t" r="r" b="b"/>
            <a:pathLst>
              <a:path w="5067519" h="5265942">
                <a:moveTo>
                  <a:pt x="0" y="0"/>
                </a:moveTo>
                <a:lnTo>
                  <a:pt x="4097786" y="0"/>
                </a:lnTo>
                <a:lnTo>
                  <a:pt x="4176264" y="71326"/>
                </a:lnTo>
                <a:cubicBezTo>
                  <a:pt x="4726927" y="621989"/>
                  <a:pt x="5067519" y="1382723"/>
                  <a:pt x="5067519" y="2223006"/>
                </a:cubicBezTo>
                <a:cubicBezTo>
                  <a:pt x="5067519" y="3903573"/>
                  <a:pt x="3705150" y="5265942"/>
                  <a:pt x="2024583" y="5265942"/>
                </a:cubicBezTo>
                <a:cubicBezTo>
                  <a:pt x="1315594" y="5265942"/>
                  <a:pt x="663237" y="5023470"/>
                  <a:pt x="145914" y="4616926"/>
                </a:cubicBezTo>
                <a:lnTo>
                  <a:pt x="0" y="448900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2855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638A0-2EF7-6E18-1836-B04B3490B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764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sz="2300">
                <a:ea typeface="Calibri Light"/>
                <a:cs typeface="Calibri Light"/>
              </a:rPr>
              <a:t>         </a:t>
            </a:r>
            <a:r>
              <a:rPr lang="en-US" b="1">
                <a:ea typeface="Calibri Light"/>
                <a:cs typeface="Calibri Light"/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3408C-72BC-42E9-516A-6E154767A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To create an user-friendly interface that allows users to easily  search, and access information about movies, including details, reviews, trailers.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726779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6C1CA-7253-602E-AA14-F61136C99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2284" y="594859"/>
            <a:ext cx="7659575" cy="103557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1">
                <a:ea typeface="Calibri Light"/>
                <a:cs typeface="Calibri Light"/>
              </a:rPr>
              <a:t>         </a:t>
            </a:r>
            <a:r>
              <a:rPr lang="en-US" sz="3300" b="1" i="1">
                <a:ea typeface="Calibri Light"/>
                <a:cs typeface="Calibri Light"/>
              </a:rPr>
              <a:t>    </a:t>
            </a:r>
            <a:r>
              <a:rPr lang="en-US" sz="3300" b="1">
                <a:ea typeface="Calibri Light"/>
                <a:cs typeface="Calibri Light"/>
              </a:rPr>
              <a:t>ARCHITECTURE DIAGRAM</a:t>
            </a:r>
          </a:p>
        </p:txBody>
      </p:sp>
      <p:pic>
        <p:nvPicPr>
          <p:cNvPr id="6" name="Picture 5" descr="A diagram of a computer&#10;&#10;Description automatically generated">
            <a:extLst>
              <a:ext uri="{FF2B5EF4-FFF2-40B4-BE49-F238E27FC236}">
                <a16:creationId xmlns:a16="http://schemas.microsoft.com/office/drawing/2014/main" id="{E53919C3-E0AC-C66A-8CD8-C5DEB42DE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814" y="2334036"/>
            <a:ext cx="10652233" cy="393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86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D6EBD-18C8-1E3D-7507-E2B31A815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870" y="359979"/>
            <a:ext cx="8889250" cy="1456267"/>
          </a:xfrm>
        </p:spPr>
        <p:txBody>
          <a:bodyPr>
            <a:normAutofit/>
          </a:bodyPr>
          <a:lstStyle/>
          <a:p>
            <a:r>
              <a:rPr lang="en-US" b="1" i="1">
                <a:ea typeface="Calibri Light"/>
                <a:cs typeface="Calibri Light"/>
              </a:rPr>
              <a:t>                  </a:t>
            </a:r>
            <a:r>
              <a:rPr lang="en-US" b="1">
                <a:ea typeface="Calibri Light"/>
                <a:cs typeface="Calibri Light"/>
              </a:rPr>
              <a:t>WORKFLOW DIAGRAM</a:t>
            </a:r>
          </a:p>
        </p:txBody>
      </p:sp>
      <p:pic>
        <p:nvPicPr>
          <p:cNvPr id="3" name="Picture 2" descr="A diagram of a movie&#10;&#10;Description automatically generated">
            <a:extLst>
              <a:ext uri="{FF2B5EF4-FFF2-40B4-BE49-F238E27FC236}">
                <a16:creationId xmlns:a16="http://schemas.microsoft.com/office/drawing/2014/main" id="{24D0E0BA-D79D-E107-55B1-EA29CD22E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076" y="1832345"/>
            <a:ext cx="10314037" cy="456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0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D146B-A4F4-B6B9-4048-A6914EA27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ea typeface="Calibri Light"/>
                <a:cs typeface="Calibri Light"/>
              </a:rPr>
              <a:t>                                     </a:t>
            </a:r>
            <a:r>
              <a:rPr lang="en-US" b="1">
                <a:ea typeface="Calibri Light"/>
                <a:cs typeface="Calibri Light"/>
              </a:rPr>
              <a:t>TECHNOLOGIES 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2F1197E5-258F-2126-9D16-B06283BED8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9826436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99287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icture 180">
            <a:extLst>
              <a:ext uri="{FF2B5EF4-FFF2-40B4-BE49-F238E27FC236}">
                <a16:creationId xmlns:a16="http://schemas.microsoft.com/office/drawing/2014/main" id="{83543A10-04EE-49E0-A9DE-22E1FAB9A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A4EC70-5244-E33F-64BF-64437924F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7" y="2250385"/>
            <a:ext cx="4529422" cy="260101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                Screenshots of Login and Register page</a:t>
            </a:r>
          </a:p>
        </p:txBody>
      </p:sp>
      <p:sp>
        <p:nvSpPr>
          <p:cNvPr id="182" name="Freeform 5">
            <a:extLst>
              <a:ext uri="{FF2B5EF4-FFF2-40B4-BE49-F238E27FC236}">
                <a16:creationId xmlns:a16="http://schemas.microsoft.com/office/drawing/2014/main" id="{383ABEA8-C940-4E63-9425-2636E3E96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83" name="Freeform 14">
            <a:extLst>
              <a:ext uri="{FF2B5EF4-FFF2-40B4-BE49-F238E27FC236}">
                <a16:creationId xmlns:a16="http://schemas.microsoft.com/office/drawing/2014/main" id="{94E1F0CE-2445-403C-A97B-5F9410D8F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2930BEC-23C3-4943-BF3E-1489DF19F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EE21198-6B2F-44DD-8ED1-08DBFDAC2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233853C-FCDB-4072-A38A-F528AAFBB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DF60640-56C1-4C2D-957C-A789DDD09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DBC8BAD-82DB-43C8-93D0-4CC4E2E95C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CFCEA8D-83B8-4970-9BC8-EDA33C5EB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4345168-CE91-4C7A-BA9B-2AFCC817B3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C9779D-5807-497E-BDDA-12ECD5034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3B09AA2-4E46-45A7-88C3-B77EBA9C8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8ED08BD-C105-46BF-B6B0-9F80A5B38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C4D9F2C-627F-4C7A-B40A-78BCA3BC5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248C129-86EE-4990-94FD-5931AD919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AB33CEB-3A03-483A-8E91-8E1943D84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00F4D10-7D5F-4765-A1AE-2F8CB7A39A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BE66C8F-A0F6-46E9-B972-C7D4A8FFB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D614F2D-DA48-4D64-8BFE-4117C2E1CE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2F83623-F07F-4A93-999E-67D5E4862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B81F61E-B3F1-4730-A58B-C55D10BC0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2BF85AD-1922-4E38-87C6-287DC9439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0323152-1BCA-4B09-BF43-597B5ABFE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16FA10F-4820-4210-BD18-A541FFD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C83EE3B-D583-44FD-8551-97D34E80D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AE834B5-319F-4E49-B39F-751A8792E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845535-477D-4E7B-B4F8-2CE3E5AF7B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7747927-13DA-4A4F-87AA-86E8D3D29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E899985-4FD6-485D-9006-4708F48C5B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F1CB23D-807B-454C-B639-82CE0670E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53295B9-732A-4D6D-91F1-03B91EB4F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BB9D0F5-242C-4D55-93CB-9A32D2FC4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C9AD0A8-54D7-406A-81E4-B0B4257DA2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14846DC-ACE3-449F-8465-4385A9CEC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1768A72-A55A-4170-BD6F-F5E044A4B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7196028-3C6E-4164-9319-995F2D2C2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7037486-DA11-4DB7-A63F-7B3F53312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150956A-3D95-44EA-BB7D-340891BBC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58EA563-057B-4962-BD55-A9B16A3D0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2DEBB62-6CF4-4666-BBC6-45BE4E6F5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E7B7F07-D687-4AA4-9EC8-6D12373A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D3C7D5A-9C54-4EAD-B5AC-9EA3C6224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D845C49-1615-49DC-9137-9BB1FD331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05A45E8-D654-4F65-ADFA-C534AA8691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CE5F5EA-83DF-432D-B01C-EE510FBBC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AB43556-FBEB-4AFE-ABE6-C5DDB6F1D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FEDFA0A-B41D-474D-9560-852C0B0CF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C1FE481-1269-41D6-898E-7F3BCA9F1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BB1618C-0A00-47BD-B77A-F72DFAC6D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DFF1B51-61EA-4306-B86A-2CEB48F15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ADF9854-1522-4F7F-8477-0F838601E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E78EA2C-1DB6-493B-8DBB-5D11A9D07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119DC58-4A07-4F18-82F5-851C513C5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A9A2687-5092-4705-B775-C09E61CF6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0A8E5C5-1A42-46BE-90D6-E2AFB2929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CAECC0B-1C7F-4349-9BC6-66A68F917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7D50278-8916-4102-8C76-2EA2E1CCF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23209FF-E334-4CCE-86D6-B17F3C85B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6853839-0FD3-4E16-AE08-1698F5B71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A8790F0-552C-41DD-AE6C-257B378A9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7F97A08-46BA-4ACC-873F-27DF9CD90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10347AC-CBEE-4D99-93E2-8B060D6C0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0445D16-8C32-44AD-B8E2-B5716A3B7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E454F76-C337-406E-9892-CE67FCA73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5DF4D40-BED2-4EE1-97FC-8456FD24ED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CBD62B4-CD5B-4B82-9C4D-4B7C517A9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3B09B44-3747-41F4-AF15-849F94BDF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7B87D5F-111A-458C-AF49-5B168BED4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98E8FA5-EF63-49AF-B78B-50D036473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522AB1B-D532-46BC-B1F8-E0E8BE80B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0F7F324-7A69-4D1E-A4B4-F8BE4CFD0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6EED720-808A-4918-A4E5-43475B209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E6C9635-DF11-42EF-B7D0-F4B042187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44375B25-5409-44CC-A33D-AC60D8DD0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8CA0C31-A1A1-4BE5-BF95-7AE8ECF8E9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C4BE7C7-D6AC-4F1C-BD18-9DABDB3C6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2D9C4C0-AE48-4A10-887A-6228903FF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77D20CE6-88F8-4E3E-87A4-717246F82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8539F24A-EF5C-4195-B834-1BEAAEAC2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08B35F9-6E28-4A86-B329-B0AEC19F1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9B420921-5C06-44E1-938C-02BCE255B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570DE2DB-6FAF-4ECD-943E-D556B7DF35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7E7E589-5BC6-91EE-FA4B-9114A8776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1786" y="1753640"/>
            <a:ext cx="4653340" cy="2175436"/>
          </a:xfrm>
          <a:prstGeom prst="rect">
            <a:avLst/>
          </a:prstGeom>
        </p:spPr>
      </p:pic>
      <p:pic>
        <p:nvPicPr>
          <p:cNvPr id="6" name="Picture 5" descr="A screen shot of a login&#10;&#10;Description automatically generated">
            <a:extLst>
              <a:ext uri="{FF2B5EF4-FFF2-40B4-BE49-F238E27FC236}">
                <a16:creationId xmlns:a16="http://schemas.microsoft.com/office/drawing/2014/main" id="{92C29820-CA04-726A-8FCA-34200176BC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1786" y="4128736"/>
            <a:ext cx="4653340" cy="221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270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icture 179">
            <a:extLst>
              <a:ext uri="{FF2B5EF4-FFF2-40B4-BE49-F238E27FC236}">
                <a16:creationId xmlns:a16="http://schemas.microsoft.com/office/drawing/2014/main" id="{FA4A8332-6151-481A-9DEC-D3D2FA1A2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261BC-A044-8AB0-4B37-0B0A992F3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709" y="4050264"/>
            <a:ext cx="5700416" cy="14128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/>
              <a:t>Home page and Now playing movies page</a:t>
            </a:r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DC1A4634-CF00-456C-BBEC-CEAAAAD06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1339066">
            <a:off x="6271701" y="-388326"/>
            <a:ext cx="4860947" cy="4224413"/>
            <a:chOff x="5281603" y="104899"/>
            <a:chExt cx="6910397" cy="6005491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90EFC584-AC34-453E-8A9C-7BEB89F6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5E9C08F-794C-4E4D-AFF0-0A985895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1C99F1A-BB7C-49E1-98CF-DE28920915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3B542F9-2D05-417C-A7AD-7AFFB7E0B0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FF1997A-17D4-4819-9FC2-B884E31044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21503FF-7286-464B-8630-3BA09AB8D0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8A67DC0-D5C3-472C-AEAD-035EED2C6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A07BA38-40D5-4536-B326-48FBBFA10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6D5E409-3A71-49C0-95CE-D1538BDE00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70021DA-07B9-4496-8207-A757FAB41D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3B27B1A5-5C41-4BC2-9105-D39F5E0C4E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5B4BDD0-9FB4-452D-A638-BFD7F32AAC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CF1E199-162B-4EAA-B5F7-D9163A1FF5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0AE6598-0863-406C-ADA1-A775032624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3371116-3488-4DB2-A304-1F3C5928D1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A908A675-2DB3-443D-9FD0-66C85E1CE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C278961-7F1D-429D-BEBE-98973C7064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71ADF9F0-31DE-49C4-924E-888A58F0AC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6107732-E440-421D-976A-BD8673768F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D60366E1-EC44-4EFF-A8C6-ECDE627CB9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9A78416-2D8B-4B20-98C8-1029FD4603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37BE981C-5C80-4E13-9FD8-B35455F759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18F430D8-931C-4E93-9D8C-1357AD8DB0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4C41E18-8B54-480B-83D8-8176A05391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FC2AFA4-1C48-4D20-8B9F-8EEA48F3D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1156742D-7511-44F3-BB8C-4F52C41B9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F5B4A8E-5A92-468F-AFA9-29EE21CAB3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B1B3F74-161B-4BC9-9E53-04EAF4762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D4E709A-22B5-40DA-96AF-AC16C377B5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7CE75552-806C-4FF6-A5C3-3B8DEA629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1B20381-8B16-4D78-9E15-1D8ED59DDB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0C44C95-4178-4E32-BB3A-33475943AF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EE41B3A-EEFE-4CB9-872E-414F7958D5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2922CEA-12B3-483F-9178-4C62B3CF27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3F5F6A6-C06F-42AE-9FBD-4B3BCB4ACC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661ED679-2530-4361-B95B-B05F1C9415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35C9826-4C9B-4A12-BC07-700ACCD405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C2E88E6-BE2E-4523-962A-86D55D7D17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27BAF17-D38B-4F1C-B564-BC3B5E5A84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6FDD6921-0E35-49D0-B71C-28BBA43752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955FA46-DEA3-469F-B77D-93DC5E2663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669F542-38C0-48F1-8AAC-2969D20A50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B710B796-9CE4-4EB4-BF7F-11851B718E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8C0281A4-7AF1-4013-837D-31C95EEEC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EDB2E49-0514-48F8-BC6A-83DE95F117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B2B6D20-7D59-4DF1-BFD3-A4C5708CF7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B00B150-B796-4C5C-AC31-98D060282F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A89CD9D5-F74D-4CE0-9C43-EC23B03979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4C1AB5F8-6407-403F-B281-8B192B383F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C7BFA8A-97EA-4088-A90E-A902C03FB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D2DC1CD-8EC5-4976-ADEB-2E06164C09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67277F67-4C66-4421-AE77-90895E80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3E05E8F7-5B28-4E47-924C-90D8456CD7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5A85ACD6-DBB1-401A-BBBA-003F9B77AE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7B2C7E58-C86A-4951-B94C-D73FA7FDA4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02D4B54-E8D9-4A8E-A8AF-D0BA9FDC4A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D90138EB-1F72-421B-AEFA-A56128397B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F559951-B6A6-4E50-BC91-2E2C2D55F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D77725C9-CDB3-41D2-AFD0-4BFC5F9083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5C36F5EB-F912-43CE-8DBF-86CBC786C6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635FAFC1-CD70-4F35-BEAC-92156D10F2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754F09C1-35B1-4C5D-AFCE-0FF5E43349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23EF58D0-8110-451E-82EC-9D42493F17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014D619-9F4F-484E-B941-8476F8B1BA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42C3904F-B896-45BD-B89B-F91A955350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3C857C33-5660-41D2-85EF-8DF89C7A18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CD37B5DF-F507-4477-BDDA-A16D866039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82059CCF-A142-4899-9CB2-96989FDB0C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9D54F23F-3CCE-4230-9450-7E0F57C832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7A327725-CC82-4EC4-BC62-404DF8C928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D43BC259-8300-4DA0-B0F4-9D4F96A76A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4587A259-7B5F-4BB1-ACBB-9F8AFE340E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2D793FA1-D76B-4059-9FC6-4A43614CD0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65E1101-60DE-4A2E-83CB-F2120F3EE8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5FC297E9-5BAF-4DFE-98C5-D210C07A62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3088415C-6522-4AB4-8D73-0BEFB4E71B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FCD617DB-B3D3-4213-A9DD-8BA7932B15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1450E7E0-1ACD-47BB-9687-C3FBFEEE80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A595F51C-2E95-4044-B3D8-A2F5964438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A87D73B1-3A33-491F-BA89-51B2839106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D2EA972-8DB5-EE1B-7463-92DFF1306B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04" r="19113" b="2"/>
          <a:stretch/>
        </p:blipFill>
        <p:spPr>
          <a:xfrm>
            <a:off x="6080591" y="-2008"/>
            <a:ext cx="4787317" cy="3415082"/>
          </a:xfrm>
          <a:custGeom>
            <a:avLst/>
            <a:gdLst/>
            <a:ahLst/>
            <a:cxnLst/>
            <a:rect l="l" t="t" r="r" b="b"/>
            <a:pathLst>
              <a:path w="4411344" h="3146878">
                <a:moveTo>
                  <a:pt x="211873" y="0"/>
                </a:moveTo>
                <a:lnTo>
                  <a:pt x="4199471" y="0"/>
                </a:lnTo>
                <a:lnTo>
                  <a:pt x="4205314" y="11242"/>
                </a:lnTo>
                <a:cubicBezTo>
                  <a:pt x="4337510" y="294369"/>
                  <a:pt x="4411344" y="610214"/>
                  <a:pt x="4411344" y="943304"/>
                </a:cubicBezTo>
                <a:cubicBezTo>
                  <a:pt x="4411344" y="2085328"/>
                  <a:pt x="3543413" y="3024636"/>
                  <a:pt x="2431189" y="3137588"/>
                </a:cubicBezTo>
                <a:lnTo>
                  <a:pt x="2247220" y="3146878"/>
                </a:lnTo>
                <a:lnTo>
                  <a:pt x="2164124" y="3146878"/>
                </a:lnTo>
                <a:lnTo>
                  <a:pt x="1980155" y="3137588"/>
                </a:lnTo>
                <a:cubicBezTo>
                  <a:pt x="867932" y="3024636"/>
                  <a:pt x="0" y="2085328"/>
                  <a:pt x="0" y="943304"/>
                </a:cubicBezTo>
                <a:cubicBezTo>
                  <a:pt x="0" y="610214"/>
                  <a:pt x="73835" y="294369"/>
                  <a:pt x="206030" y="11242"/>
                </a:cubicBezTo>
                <a:close/>
              </a:path>
            </a:pathLst>
          </a:custGeom>
        </p:spPr>
      </p:pic>
      <p:sp>
        <p:nvSpPr>
          <p:cNvPr id="182" name="Rectangle 181">
            <a:extLst>
              <a:ext uri="{FF2B5EF4-FFF2-40B4-BE49-F238E27FC236}">
                <a16:creationId xmlns:a16="http://schemas.microsoft.com/office/drawing/2014/main" id="{73710393-C767-43F2-8FBD-DFC6C6DE6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33" y="4357158"/>
            <a:ext cx="723900" cy="1778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24BFFD1D-EF0D-48A3-9398-5E7B37687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9884888">
            <a:off x="-455822" y="254671"/>
            <a:ext cx="6564414" cy="5704814"/>
            <a:chOff x="5281603" y="104899"/>
            <a:chExt cx="6910397" cy="6005491"/>
          </a:xfrm>
        </p:grpSpPr>
        <p:sp>
          <p:nvSpPr>
            <p:cNvPr id="97" name="Freeform 97">
              <a:extLst>
                <a:ext uri="{FF2B5EF4-FFF2-40B4-BE49-F238E27FC236}">
                  <a16:creationId xmlns:a16="http://schemas.microsoft.com/office/drawing/2014/main" id="{689353F2-B99A-4264-BFDB-C10D8AD9C2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9F98F031-719D-4CBA-9C8B-E0A16DED2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7F0BF977-B855-4AE5-99C3-F8550048EA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C05AF72D-9C25-41BB-AFCB-D81AB9F0D1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4409F544-D26B-4B8D-A0B1-2B69366CAF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6140E36F-2ED8-4E26-A0A6-22A45C16F0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B0B721E5-9AB8-40F1-B00D-6167560899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009CFBE9-3E08-47A9-B687-16CF8470F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545ECBDB-CBEA-4FE2-9E19-DE507EB6AC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51074F87-299E-4574-9457-E4F77FCE1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CE00CA3D-9F09-45AE-A510-200EA63E7B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63163250-DF2D-468F-B58F-00BAA42AA1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681CDB55-0C2A-4128-AFAE-E4E44AF7A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A1A5269C-2089-465D-A3AE-65A3CE6CBB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8819BCAD-CAB9-4FE6-9F21-B85071FB5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FB5EC56C-C8D8-4050-A2D1-B7B3FCCAA1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54491DEA-A55D-4C28-8AA6-9691A9A623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C3D2A244-B4BB-40E3-B23C-5A15E1136B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A00BE7D9-15CD-4F76-8597-011B589BD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C2903E31-22BB-47A0-BDF6-353CA627EB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28FBC987-7B23-444C-9FC8-ADF3DB98A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2BD496B3-1F2A-4819-87F8-C5495A4478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78223F66-B81A-4BA8-898A-9296BA7715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A4F6E2F1-3B98-4D0D-A2CC-CD3D34022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0B0DE108-EDF9-4067-B14D-3F17C4178F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F055FFCF-CA93-4598-B922-5EA1194432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87523144-7D36-41B0-86AA-C3B35B135F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9D512F63-F2C0-48C7-82E7-2A84D3F29F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D99DBCA8-4345-4F25-8A39-13AFB2301B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FE38C341-8388-4F81-8CBC-B056FC5B3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3D20619E-EAE0-4725-B705-3D96E4F2BC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C098F849-CF8B-4E75-97B7-14CB4C0AEE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CBDDB4DD-24C7-4C8F-BE07-DC216C48D2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96E2ABB4-F943-4C41-B285-49F7197BB0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203E42AE-9861-4212-A16A-678589A4A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35CD4731-613E-42C2-A908-A29E0AF020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11001F03-2B3E-4023-8260-E9EA19376B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D7702AAD-5D5B-43DA-8A9F-6221A6FBB7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76E0DD68-D9E9-4561-8866-9A2D4C773F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77220253-1375-4EAE-9C85-48074FA204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DAEA6172-DD83-42B0-A5F8-EF4B4CC9EF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43A7DA82-BA46-4425-BD0B-179C4381EB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BB050357-22AB-495E-B0C2-817819D20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95872618-FD07-41C6-A602-6BA800CA8D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260EBF58-84D1-4B32-9EC8-DF37EB906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46BFE94F-474A-453D-AE3A-E4D9D48B05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7B3DA309-9228-4CBE-874D-94C7DDF021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45109F74-E11C-47CD-8176-A40CB370C0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8E8D113C-6520-46F0-95D7-D91F597A6A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3B703F40-0099-48A5-B79D-D7FF353A64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46DEE307-85EF-4D2A-A1B3-A8D009DE45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6600D9A5-388A-4962-914B-1E57A004C8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D1D8C77F-83F8-4142-8766-2CDD2E28E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1214FE36-2FD1-49AD-AA59-F50D2BAB01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B59FD549-6C27-406B-8154-0FEEC74C2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ABBFD3F1-CDDE-47A0-89AD-80663926BF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B1AFA091-C2EE-45A9-9D47-6641B3D009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87CC879-926F-4955-AB23-62E0F3B6A4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4E6EA0EB-77AA-4D8F-A1C9-F0AFA039FC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EEDD9179-D665-453B-8A0D-C8AB157747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BBC4C827-7F4E-4E60-A479-6CCAAC82A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B8DAB12A-BCD3-43ED-A83B-A624D1665F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0401A41-60CB-4425-AA21-70CDEE8B22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27DB940E-119E-46EA-8B0D-8048C979B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9F999AF0-B77A-4AA0-9E7F-42E13BE7D2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C14ECD8-D20A-4BB6-BF51-7CD2AF473C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01E0E2E8-C70C-4BAC-AB01-192030B0E1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1A03B16D-75A6-46C2-94F8-7606F808B6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E3410BDA-E31B-490A-B7C8-351F2FE9B7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43741A8F-ACE2-4F43-8F65-B04C4E633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0EB9D00F-067B-4545-AC39-D926522168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B8D5F767-383B-4436-BEEA-66F30CACC5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99361825-C629-4530-AE2C-7FC66CDDD6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7EE53B6E-474F-4D28-87BC-DB5811B9F0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6763B8F6-C347-40A9-B37B-4EECA39705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BC178CC7-64D9-4B97-B662-2114AEB8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3F746BDD-0A58-475C-88FC-C6DA717AE9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D7FA4519-C611-4777-AED5-EDDBCFDC1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6E45A983-6315-4DD7-9BB6-1F68AF308D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5FCA867F-6B2A-4332-98E3-F69F237772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" name="Picture 4" descr="A screenshot of a movie&#10;&#10;Description automatically generated">
            <a:extLst>
              <a:ext uri="{FF2B5EF4-FFF2-40B4-BE49-F238E27FC236}">
                <a16:creationId xmlns:a16="http://schemas.microsoft.com/office/drawing/2014/main" id="{CBDA4525-CBD8-382A-8191-9E7E314AAC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515" r="34661" b="-1"/>
          <a:stretch/>
        </p:blipFill>
        <p:spPr>
          <a:xfrm>
            <a:off x="-2334" y="10"/>
            <a:ext cx="5441859" cy="5654930"/>
          </a:xfrm>
          <a:custGeom>
            <a:avLst/>
            <a:gdLst/>
            <a:ahLst/>
            <a:cxnLst/>
            <a:rect l="l" t="t" r="r" b="b"/>
            <a:pathLst>
              <a:path w="5067519" h="5265942">
                <a:moveTo>
                  <a:pt x="0" y="0"/>
                </a:moveTo>
                <a:lnTo>
                  <a:pt x="4097786" y="0"/>
                </a:lnTo>
                <a:lnTo>
                  <a:pt x="4176264" y="71326"/>
                </a:lnTo>
                <a:cubicBezTo>
                  <a:pt x="4726927" y="621989"/>
                  <a:pt x="5067519" y="1382723"/>
                  <a:pt x="5067519" y="2223006"/>
                </a:cubicBezTo>
                <a:cubicBezTo>
                  <a:pt x="5067519" y="3903573"/>
                  <a:pt x="3705150" y="5265942"/>
                  <a:pt x="2024583" y="5265942"/>
                </a:cubicBezTo>
                <a:cubicBezTo>
                  <a:pt x="1315594" y="5265942"/>
                  <a:pt x="663237" y="5023470"/>
                  <a:pt x="145914" y="4616926"/>
                </a:cubicBezTo>
                <a:lnTo>
                  <a:pt x="0" y="448900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54256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5">
            <a:extLst>
              <a:ext uri="{FF2B5EF4-FFF2-40B4-BE49-F238E27FC236}">
                <a16:creationId xmlns:a16="http://schemas.microsoft.com/office/drawing/2014/main" id="{83543A10-04EE-49E0-A9DE-22E1FAB9AE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9536E7-0B5C-3E7F-B413-19B939017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7" y="2250385"/>
            <a:ext cx="4529422" cy="260101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/>
              <a:t>                     </a:t>
            </a:r>
            <a:r>
              <a:rPr lang="en-US" sz="3000" err="1"/>
              <a:t>Moviedetails</a:t>
            </a:r>
            <a:r>
              <a:rPr lang="en-US" sz="3000"/>
              <a:t> And </a:t>
            </a:r>
            <a:r>
              <a:rPr lang="en-US" sz="3000" err="1"/>
              <a:t>Castdetails</a:t>
            </a:r>
            <a:endParaRPr lang="en-US" sz="3000" err="1">
              <a:ea typeface="Calibri Light"/>
              <a:cs typeface="Calibri Light"/>
            </a:endParaRPr>
          </a:p>
        </p:txBody>
      </p:sp>
      <p:sp>
        <p:nvSpPr>
          <p:cNvPr id="97" name="Freeform 5">
            <a:extLst>
              <a:ext uri="{FF2B5EF4-FFF2-40B4-BE49-F238E27FC236}">
                <a16:creationId xmlns:a16="http://schemas.microsoft.com/office/drawing/2014/main" id="{FA2D20C8-D62A-4649-89E6-2C0944211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98" name="Freeform 14">
            <a:extLst>
              <a:ext uri="{FF2B5EF4-FFF2-40B4-BE49-F238E27FC236}">
                <a16:creationId xmlns:a16="http://schemas.microsoft.com/office/drawing/2014/main" id="{B65BF30D-36C0-45FD-A4E7-D688AA937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0C05745-FBF8-47DD-A03A-B795F52EA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6800AD2-6F4C-4E87-8004-CB88AA695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D419469-1BAD-4BA7-A7C9-26080C8A4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A4662CC-BAC9-411B-BAE7-196601D050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45F9516-333A-4B2C-A165-DE8290257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65C0974-32CD-4936-9F73-88F10F533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D097924-B0E8-4C70-9B00-245649DB90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F51A123-C33D-4A12-BBFD-A44B3640A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D5C4972-5343-4E80-8923-68C52863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DB0BF75-18D2-4D21-AB1A-3F10CF353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71A9C0F-9C8A-48E6-8931-3078892F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50C2A2-69E2-444D-B1AF-65C1C03028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B13A06D-3256-4D71-BF07-9654D1000E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DBF5C00-7B72-486D-8789-B9F3322BD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E9F3132-6C17-43DD-A1BC-EF2DAE9ED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F08A3E1-7AF7-4D9C-B0C2-B8C1020E7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D73BCC4-F750-42FE-9E02-61C58AC11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A0A137E-E702-4BA0-949F-595AF53DF9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14B18AA-A63D-4253-8AB4-54ED3E37C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4BB36FC-5A11-4F83-A594-ED0B0CDF5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E980F1C-7B4C-40F0-990B-CC24A38B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F12DA81-F63F-4F92-8F97-162F1BA01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13A5551-98C9-4C4D-9446-05F882D56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F815B5E-25A1-447B-8FE9-0AC64DFD4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8CEA6C5-DE44-4ADE-9319-97045FFAE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5EFE2F1-994B-4A60-9C0E-2443EB789F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A207DB2-CD5D-4EB5-8B55-BF5405BDF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1BD028A-AD27-4D47-BC53-EA7F5687D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BAA70FB-EAF9-43BB-9E6A-0B38D84E0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B8F7BD9-98A4-4A74-8559-6BC30486C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9398164-2E72-4ADC-9508-3C0B806D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6FDF5C7-09D0-4B4F-84ED-73E5A63EA1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85B1D9B-19B8-4BCC-B57F-98FAA68D6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F9C11C6-A976-4912-A883-3DCD2CBB6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FB9EE86-34EE-4248-8ED4-67AFBF632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4298D4E-290B-423A-A65E-44E86BD13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2A22923-7E4C-4E49-9F9D-6D10C1A43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DF05076-D5C5-4A5E-9097-A5DDFF3A5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510A433-2AEE-4213-B1BE-E35677F3E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956F1B1-0288-4A3F-AB3A-EB104F6EF3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DA20AAA-35A2-40E7-AD56-70566C2B8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C1BDB49-06FC-4F52-A911-E1843ECBE3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6AB4811B-161F-4716-ADEA-92667B369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CBDCC34-49E8-40E9-9E56-FBDBF3AD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1921A7E-EA68-4494-82B3-AB983199F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60DDECE-FE8E-4E62-A235-233706CE8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433F965-7D1A-4708-8551-438B353EB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DC96AF9-CED9-4AE4-8A2A-7E47DC80AA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8B9A772-886C-4CC5-AB7A-DE54870120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C07EBB9-14AD-4875-A729-D72E589B7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6DCF7DA-7605-45BD-825A-44E919F4A7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A16B3B8-0ED1-44D0-851B-35E3F99E1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7FB10BE-AFC3-4104-A5DE-D81835A95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8FB3EDE-46A5-4E95-B310-034B71E74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0BD7C35-CBAB-4616-8886-F748078BC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991DCE2-298D-4BB2-A213-6D01CDB46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80383C4-46F0-47E6-A595-D85C17E15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7C2F3E1-DB2F-4B24-B8D2-56C54DC26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AC920E0-BFD9-4604-801E-7D892B131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B209B796-70BC-42C9-9DF0-7FAFE3148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E6B215F-0ECA-4872-AC60-CF2446ECA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439611C-FC84-4488-9D5A-37A58E68E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9BA9E169-E334-400D-863B-AEA3500D2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95471C54-7AF2-45ED-ABDA-4A6E61185C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42A9CF5-ED42-4569-96C9-A2787B996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BFF0800-4CC6-43B5-AFBF-DD22C19A4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C01E937-F1FF-404B-BB34-103807138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505AA05-5F25-4A78-9FD5-BB71835DE0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9E6CCCF5-4001-43F1-8078-BD8A4497E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1E633EC-C6E5-4381-B459-75FF81D79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2F220EE-193A-4BB3-A9DC-DB7DBCFCB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C2594AA-E70A-4C91-8179-F7EBB6EFC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05B2113-9396-4A8D-A8B6-5126B46A4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0216FD68-CF48-40A8-AAB9-06B05CE44B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B46E9BF-D2C7-4446-98ED-BBD5C6E7F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E84542C-1D94-4E05-8F1D-F8DE2510E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A5D2B96-068F-4937-A57C-F40F1168C3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21436FC-917C-4C9C-ADF1-ADB1A5DD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1CE1BE7-6B5C-418C-81C3-959D5425B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 descr="A screenshot of a movie&#10;&#10;Description automatically generated">
            <a:extLst>
              <a:ext uri="{FF2B5EF4-FFF2-40B4-BE49-F238E27FC236}">
                <a16:creationId xmlns:a16="http://schemas.microsoft.com/office/drawing/2014/main" id="{03277D48-DEBA-F0F0-E9F0-5B5D9696D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5001" y="1804143"/>
            <a:ext cx="3686910" cy="1613023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674F94C-A7F8-DB8C-B103-947D3D8191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5001" y="4112974"/>
            <a:ext cx="3686910" cy="177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812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Celestial</vt:lpstr>
      <vt:lpstr>Movie-Flix  </vt:lpstr>
      <vt:lpstr>     Team-Mates</vt:lpstr>
      <vt:lpstr>         Objective</vt:lpstr>
      <vt:lpstr>             ARCHITECTURE DIAGRAM</vt:lpstr>
      <vt:lpstr>                  WORKFLOW DIAGRAM</vt:lpstr>
      <vt:lpstr>                                     TECHNOLOGIES </vt:lpstr>
      <vt:lpstr>                Screenshots of Login and Register page</vt:lpstr>
      <vt:lpstr>Home page and Now playing movies page</vt:lpstr>
      <vt:lpstr>                     Moviedetails And Castdetails</vt:lpstr>
      <vt:lpstr>View favorites and video player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2023-10-01T11:46:15Z</dcterms:created>
  <dcterms:modified xsi:type="dcterms:W3CDTF">2023-10-05T12:05:33Z</dcterms:modified>
</cp:coreProperties>
</file>